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6" r:id="rId5"/>
  </p:sldMasterIdLst>
  <p:notesMasterIdLst>
    <p:notesMasterId r:id="rId19"/>
  </p:notesMasterIdLst>
  <p:sldIdLst>
    <p:sldId id="256" r:id="rId6"/>
    <p:sldId id="325" r:id="rId7"/>
    <p:sldId id="324" r:id="rId8"/>
    <p:sldId id="269" r:id="rId9"/>
    <p:sldId id="315" r:id="rId10"/>
    <p:sldId id="316" r:id="rId11"/>
    <p:sldId id="317" r:id="rId12"/>
    <p:sldId id="318" r:id="rId13"/>
    <p:sldId id="319" r:id="rId14"/>
    <p:sldId id="321" r:id="rId15"/>
    <p:sldId id="323" r:id="rId16"/>
    <p:sldId id="322" r:id="rId17"/>
    <p:sldId id="32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0B6ED"/>
    <a:srgbClr val="2E008B"/>
    <a:srgbClr val="EC008C"/>
    <a:srgbClr val="666666"/>
    <a:srgbClr val="C8C9C7"/>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3" autoAdjust="0"/>
    <p:restoredTop sz="82788" autoAdjust="0"/>
  </p:normalViewPr>
  <p:slideViewPr>
    <p:cSldViewPr showGuides="1">
      <p:cViewPr varScale="1">
        <p:scale>
          <a:sx n="93" d="100"/>
          <a:sy n="93" d="100"/>
        </p:scale>
        <p:origin x="1256" y="72"/>
      </p:cViewPr>
      <p:guideLst>
        <p:guide orient="horz" pos="3339"/>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an Barton" userId="90813819-33cb-4771-8b5c-b2e892c69de0" providerId="ADAL" clId="{205CB6C6-0412-4FEF-8A34-4B5A1B54A92F}"/>
    <pc:docChg chg="undo custSel modSld sldOrd">
      <pc:chgData name="Keian Barton" userId="90813819-33cb-4771-8b5c-b2e892c69de0" providerId="ADAL" clId="{205CB6C6-0412-4FEF-8A34-4B5A1B54A92F}" dt="2019-09-19T13:32:17.764" v="528" actId="20577"/>
      <pc:docMkLst>
        <pc:docMk/>
      </pc:docMkLst>
      <pc:sldChg chg="modNotesTx">
        <pc:chgData name="Keian Barton" userId="90813819-33cb-4771-8b5c-b2e892c69de0" providerId="ADAL" clId="{205CB6C6-0412-4FEF-8A34-4B5A1B54A92F}" dt="2019-09-19T13:07:07.153" v="142" actId="20577"/>
        <pc:sldMkLst>
          <pc:docMk/>
          <pc:sldMk cId="262310151" sldId="315"/>
        </pc:sldMkLst>
      </pc:sldChg>
      <pc:sldChg chg="ord">
        <pc:chgData name="Keian Barton" userId="90813819-33cb-4771-8b5c-b2e892c69de0" providerId="ADAL" clId="{205CB6C6-0412-4FEF-8A34-4B5A1B54A92F}" dt="2019-09-19T12:58:27.404" v="114"/>
        <pc:sldMkLst>
          <pc:docMk/>
          <pc:sldMk cId="12956050" sldId="316"/>
        </pc:sldMkLst>
      </pc:sldChg>
      <pc:sldChg chg="ord modNotesTx">
        <pc:chgData name="Keian Barton" userId="90813819-33cb-4771-8b5c-b2e892c69de0" providerId="ADAL" clId="{205CB6C6-0412-4FEF-8A34-4B5A1B54A92F}" dt="2019-09-19T13:09:51.374" v="263" actId="20577"/>
        <pc:sldMkLst>
          <pc:docMk/>
          <pc:sldMk cId="3901780510" sldId="317"/>
        </pc:sldMkLst>
      </pc:sldChg>
      <pc:sldChg chg="modNotesTx">
        <pc:chgData name="Keian Barton" userId="90813819-33cb-4771-8b5c-b2e892c69de0" providerId="ADAL" clId="{205CB6C6-0412-4FEF-8A34-4B5A1B54A92F}" dt="2019-09-19T13:04:38.807" v="136" actId="20577"/>
        <pc:sldMkLst>
          <pc:docMk/>
          <pc:sldMk cId="4121832064" sldId="319"/>
        </pc:sldMkLst>
      </pc:sldChg>
      <pc:sldChg chg="modSp modNotesTx">
        <pc:chgData name="Keian Barton" userId="90813819-33cb-4771-8b5c-b2e892c69de0" providerId="ADAL" clId="{205CB6C6-0412-4FEF-8A34-4B5A1B54A92F}" dt="2019-09-19T13:21:46.291" v="297" actId="1076"/>
        <pc:sldMkLst>
          <pc:docMk/>
          <pc:sldMk cId="3075283167" sldId="321"/>
        </pc:sldMkLst>
        <pc:spChg chg="mod">
          <ac:chgData name="Keian Barton" userId="90813819-33cb-4771-8b5c-b2e892c69de0" providerId="ADAL" clId="{205CB6C6-0412-4FEF-8A34-4B5A1B54A92F}" dt="2019-09-19T13:21:46.291" v="297" actId="1076"/>
          <ac:spMkLst>
            <pc:docMk/>
            <pc:sldMk cId="3075283167" sldId="321"/>
            <ac:spMk id="15" creationId="{F927E4AF-220A-4663-90C2-927F3471BE3C}"/>
          </ac:spMkLst>
        </pc:spChg>
      </pc:sldChg>
      <pc:sldChg chg="addSp modSp modNotesTx">
        <pc:chgData name="Keian Barton" userId="90813819-33cb-4771-8b5c-b2e892c69de0" providerId="ADAL" clId="{205CB6C6-0412-4FEF-8A34-4B5A1B54A92F}" dt="2019-09-19T13:32:17.764" v="528" actId="20577"/>
        <pc:sldMkLst>
          <pc:docMk/>
          <pc:sldMk cId="3796968345" sldId="323"/>
        </pc:sldMkLst>
        <pc:spChg chg="add mod">
          <ac:chgData name="Keian Barton" userId="90813819-33cb-4771-8b5c-b2e892c69de0" providerId="ADAL" clId="{205CB6C6-0412-4FEF-8A34-4B5A1B54A92F}" dt="2019-09-19T13:24:08.942" v="334" actId="1037"/>
          <ac:spMkLst>
            <pc:docMk/>
            <pc:sldMk cId="3796968345" sldId="323"/>
            <ac:spMk id="5" creationId="{EFCDB568-C215-4262-ADBC-3E4FFCB603AA}"/>
          </ac:spMkLst>
        </pc:spChg>
        <pc:spChg chg="add mod">
          <ac:chgData name="Keian Barton" userId="90813819-33cb-4771-8b5c-b2e892c69de0" providerId="ADAL" clId="{205CB6C6-0412-4FEF-8A34-4B5A1B54A92F}" dt="2019-09-19T13:15:49.143" v="276" actId="571"/>
          <ac:spMkLst>
            <pc:docMk/>
            <pc:sldMk cId="3796968345" sldId="323"/>
            <ac:spMk id="6" creationId="{E1368795-C374-48BF-9472-C5CBCC1F839F}"/>
          </ac:spMkLst>
        </pc:spChg>
        <pc:spChg chg="add mod">
          <ac:chgData name="Keian Barton" userId="90813819-33cb-4771-8b5c-b2e892c69de0" providerId="ADAL" clId="{205CB6C6-0412-4FEF-8A34-4B5A1B54A92F}" dt="2019-09-19T13:15:49.143" v="276" actId="571"/>
          <ac:spMkLst>
            <pc:docMk/>
            <pc:sldMk cId="3796968345" sldId="323"/>
            <ac:spMk id="7" creationId="{7CF931A3-B0D4-4E1A-8329-C403324450E2}"/>
          </ac:spMkLst>
        </pc:spChg>
        <pc:spChg chg="add mod">
          <ac:chgData name="Keian Barton" userId="90813819-33cb-4771-8b5c-b2e892c69de0" providerId="ADAL" clId="{205CB6C6-0412-4FEF-8A34-4B5A1B54A92F}" dt="2019-09-19T13:24:00.227" v="331" actId="1038"/>
          <ac:spMkLst>
            <pc:docMk/>
            <pc:sldMk cId="3796968345" sldId="323"/>
            <ac:spMk id="8" creationId="{C6C00486-5334-4AA1-937C-59D8A7388EB7}"/>
          </ac:spMkLst>
        </pc:spChg>
        <pc:spChg chg="add mod">
          <ac:chgData name="Keian Barton" userId="90813819-33cb-4771-8b5c-b2e892c69de0" providerId="ADAL" clId="{205CB6C6-0412-4FEF-8A34-4B5A1B54A92F}" dt="2019-09-19T13:24:08.942" v="334" actId="1037"/>
          <ac:spMkLst>
            <pc:docMk/>
            <pc:sldMk cId="3796968345" sldId="323"/>
            <ac:spMk id="9" creationId="{525455E6-9F20-48D6-A3DE-9F83ED58990C}"/>
          </ac:spMkLst>
        </pc:spChg>
        <pc:spChg chg="add mod">
          <ac:chgData name="Keian Barton" userId="90813819-33cb-4771-8b5c-b2e892c69de0" providerId="ADAL" clId="{205CB6C6-0412-4FEF-8A34-4B5A1B54A92F}" dt="2019-09-19T13:24:00.227" v="331" actId="1038"/>
          <ac:spMkLst>
            <pc:docMk/>
            <pc:sldMk cId="3796968345" sldId="323"/>
            <ac:spMk id="10" creationId="{2C0C0105-F637-45ED-ABBF-DD481091F59F}"/>
          </ac:spMkLst>
        </pc:spChg>
        <pc:spChg chg="add mod">
          <ac:chgData name="Keian Barton" userId="90813819-33cb-4771-8b5c-b2e892c69de0" providerId="ADAL" clId="{205CB6C6-0412-4FEF-8A34-4B5A1B54A92F}" dt="2019-09-19T13:31:31.604" v="525" actId="1076"/>
          <ac:spMkLst>
            <pc:docMk/>
            <pc:sldMk cId="3796968345" sldId="323"/>
            <ac:spMk id="12" creationId="{33C0AE43-44D3-49C3-A811-B1D789F1398A}"/>
          </ac:spMkLst>
        </pc:spChg>
        <pc:spChg chg="mod">
          <ac:chgData name="Keian Barton" userId="90813819-33cb-4771-8b5c-b2e892c69de0" providerId="ADAL" clId="{205CB6C6-0412-4FEF-8A34-4B5A1B54A92F}" dt="2019-09-19T13:30:26.267" v="513" actId="1076"/>
          <ac:spMkLst>
            <pc:docMk/>
            <pc:sldMk cId="3796968345" sldId="323"/>
            <ac:spMk id="15" creationId="{F927E4AF-220A-4663-90C2-927F3471BE3C}"/>
          </ac:spMkLst>
        </pc:spChg>
        <pc:cxnChg chg="add mod">
          <ac:chgData name="Keian Barton" userId="90813819-33cb-4771-8b5c-b2e892c69de0" providerId="ADAL" clId="{205CB6C6-0412-4FEF-8A34-4B5A1B54A92F}" dt="2019-09-19T13:31:28.386" v="524" actId="14100"/>
          <ac:cxnSpMkLst>
            <pc:docMk/>
            <pc:sldMk cId="3796968345" sldId="323"/>
            <ac:cxnSpMk id="4" creationId="{AC3961B9-70E5-438F-8679-8F28D88DCD86}"/>
          </ac:cxnSpMkLst>
        </pc:cxnChg>
        <pc:cxnChg chg="add mod">
          <ac:chgData name="Keian Barton" userId="90813819-33cb-4771-8b5c-b2e892c69de0" providerId="ADAL" clId="{205CB6C6-0412-4FEF-8A34-4B5A1B54A92F}" dt="2019-09-19T13:31:22.602" v="523" actId="1036"/>
          <ac:cxnSpMkLst>
            <pc:docMk/>
            <pc:sldMk cId="3796968345" sldId="323"/>
            <ac:cxnSpMk id="14" creationId="{73CF85A3-C35C-4D08-96E7-D5742E989485}"/>
          </ac:cxnSpMkLst>
        </pc:cxnChg>
      </pc:sldChg>
      <pc:sldChg chg="modNotesTx">
        <pc:chgData name="Keian Barton" userId="90813819-33cb-4771-8b5c-b2e892c69de0" providerId="ADAL" clId="{205CB6C6-0412-4FEF-8A34-4B5A1B54A92F}" dt="2019-09-19T13:10:42.648" v="267" actId="20577"/>
        <pc:sldMkLst>
          <pc:docMk/>
          <pc:sldMk cId="1453784003" sldId="324"/>
        </pc:sldMkLst>
      </pc:sldChg>
      <pc:sldChg chg="modNotesTx">
        <pc:chgData name="Keian Barton" userId="90813819-33cb-4771-8b5c-b2e892c69de0" providerId="ADAL" clId="{205CB6C6-0412-4FEF-8A34-4B5A1B54A92F}" dt="2019-09-19T13:11:51.663" v="272" actId="20577"/>
        <pc:sldMkLst>
          <pc:docMk/>
          <pc:sldMk cId="2528115463" sldId="325"/>
        </pc:sldMkLst>
      </pc:sldChg>
      <pc:sldChg chg="modSp">
        <pc:chgData name="Keian Barton" userId="90813819-33cb-4771-8b5c-b2e892c69de0" providerId="ADAL" clId="{205CB6C6-0412-4FEF-8A34-4B5A1B54A92F}" dt="2019-09-19T12:48:59.251" v="113" actId="20577"/>
        <pc:sldMkLst>
          <pc:docMk/>
          <pc:sldMk cId="2314645185" sldId="326"/>
        </pc:sldMkLst>
        <pc:spChg chg="mod">
          <ac:chgData name="Keian Barton" userId="90813819-33cb-4771-8b5c-b2e892c69de0" providerId="ADAL" clId="{205CB6C6-0412-4FEF-8A34-4B5A1B54A92F}" dt="2019-09-19T12:48:59.251" v="113" actId="20577"/>
          <ac:spMkLst>
            <pc:docMk/>
            <pc:sldMk cId="2314645185" sldId="326"/>
            <ac:spMk id="4" creationId="{B5C5E032-4881-48DA-AF91-170A06F48A75}"/>
          </ac:spMkLst>
        </pc:spChg>
      </pc:sldChg>
    </pc:docChg>
  </pc:docChgLst>
  <pc:docChgLst>
    <pc:chgData name="Keian Barton" userId="90813819-33cb-4771-8b5c-b2e892c69de0" providerId="ADAL" clId="{D802A531-310C-404B-89B8-4C3EEEC96CD6}"/>
    <pc:docChg chg="undo custSel addSld delSld modSld sldOrd delSection modSection">
      <pc:chgData name="Keian Barton" userId="90813819-33cb-4771-8b5c-b2e892c69de0" providerId="ADAL" clId="{D802A531-310C-404B-89B8-4C3EEEC96CD6}" dt="2019-09-16T10:39:26.763" v="485" actId="478"/>
      <pc:docMkLst>
        <pc:docMk/>
      </pc:docMkLst>
      <pc:sldChg chg="modSp ord">
        <pc:chgData name="Keian Barton" userId="90813819-33cb-4771-8b5c-b2e892c69de0" providerId="ADAL" clId="{D802A531-310C-404B-89B8-4C3EEEC96CD6}" dt="2019-09-16T09:02:55.877" v="111" actId="20577"/>
        <pc:sldMkLst>
          <pc:docMk/>
          <pc:sldMk cId="157058773" sldId="256"/>
        </pc:sldMkLst>
        <pc:spChg chg="mod">
          <ac:chgData name="Keian Barton" userId="90813819-33cb-4771-8b5c-b2e892c69de0" providerId="ADAL" clId="{D802A531-310C-404B-89B8-4C3EEEC96CD6}" dt="2019-09-16T09:02:34.708" v="62" actId="20577"/>
          <ac:spMkLst>
            <pc:docMk/>
            <pc:sldMk cId="157058773" sldId="256"/>
            <ac:spMk id="2" creationId="{AAD3E822-8A43-4565-A312-94C56561FF1A}"/>
          </ac:spMkLst>
        </pc:spChg>
        <pc:spChg chg="mod">
          <ac:chgData name="Keian Barton" userId="90813819-33cb-4771-8b5c-b2e892c69de0" providerId="ADAL" clId="{D802A531-310C-404B-89B8-4C3EEEC96CD6}" dt="2019-09-16T09:02:55.877" v="111" actId="20577"/>
          <ac:spMkLst>
            <pc:docMk/>
            <pc:sldMk cId="157058773" sldId="256"/>
            <ac:spMk id="3" creationId="{2C8B18EE-7374-4FE3-A69B-EDD56315976F}"/>
          </ac:spMkLst>
        </pc:spChg>
      </pc:sldChg>
      <pc:sldChg chg="addSp delSp modSp modNotesTx">
        <pc:chgData name="Keian Barton" userId="90813819-33cb-4771-8b5c-b2e892c69de0" providerId="ADAL" clId="{D802A531-310C-404B-89B8-4C3EEEC96CD6}" dt="2019-09-16T09:30:18.796" v="417" actId="20577"/>
        <pc:sldMkLst>
          <pc:docMk/>
          <pc:sldMk cId="2154058804" sldId="269"/>
        </pc:sldMkLst>
        <pc:spChg chg="del">
          <ac:chgData name="Keian Barton" userId="90813819-33cb-4771-8b5c-b2e892c69de0" providerId="ADAL" clId="{D802A531-310C-404B-89B8-4C3EEEC96CD6}" dt="2019-09-16T09:08:29.456" v="159" actId="478"/>
          <ac:spMkLst>
            <pc:docMk/>
            <pc:sldMk cId="2154058804" sldId="269"/>
            <ac:spMk id="2" creationId="{E1E6B6D2-8842-4D09-94A1-53243A3F1A92}"/>
          </ac:spMkLst>
        </pc:spChg>
        <pc:spChg chg="mod">
          <ac:chgData name="Keian Barton" userId="90813819-33cb-4771-8b5c-b2e892c69de0" providerId="ADAL" clId="{D802A531-310C-404B-89B8-4C3EEEC96CD6}" dt="2019-09-16T09:08:25.474" v="158" actId="20577"/>
          <ac:spMkLst>
            <pc:docMk/>
            <pc:sldMk cId="2154058804" sldId="269"/>
            <ac:spMk id="3" creationId="{C34341B2-268C-4AD3-93D3-99171AB21750}"/>
          </ac:spMkLst>
        </pc:spChg>
        <pc:spChg chg="del">
          <ac:chgData name="Keian Barton" userId="90813819-33cb-4771-8b5c-b2e892c69de0" providerId="ADAL" clId="{D802A531-310C-404B-89B8-4C3EEEC96CD6}" dt="2019-09-16T09:08:29.456" v="159" actId="478"/>
          <ac:spMkLst>
            <pc:docMk/>
            <pc:sldMk cId="2154058804" sldId="269"/>
            <ac:spMk id="4" creationId="{F007028C-528D-4CCE-8D4F-7C6E9D1A36F7}"/>
          </ac:spMkLst>
        </pc:spChg>
        <pc:spChg chg="del">
          <ac:chgData name="Keian Barton" userId="90813819-33cb-4771-8b5c-b2e892c69de0" providerId="ADAL" clId="{D802A531-310C-404B-89B8-4C3EEEC96CD6}" dt="2019-09-16T09:08:29.456" v="159" actId="478"/>
          <ac:spMkLst>
            <pc:docMk/>
            <pc:sldMk cId="2154058804" sldId="269"/>
            <ac:spMk id="5" creationId="{B67B9881-4DB5-451D-A8CA-BBC02160901F}"/>
          </ac:spMkLst>
        </pc:spChg>
        <pc:spChg chg="add del mod">
          <ac:chgData name="Keian Barton" userId="90813819-33cb-4771-8b5c-b2e892c69de0" providerId="ADAL" clId="{D802A531-310C-404B-89B8-4C3EEEC96CD6}" dt="2019-09-16T09:26:43.262" v="386" actId="1076"/>
          <ac:spMkLst>
            <pc:docMk/>
            <pc:sldMk cId="2154058804" sldId="269"/>
            <ac:spMk id="12" creationId="{EDC97CEC-C7B0-4BD7-BC3C-C4C33675A228}"/>
          </ac:spMkLst>
        </pc:spChg>
        <pc:spChg chg="add del mod">
          <ac:chgData name="Keian Barton" userId="90813819-33cb-4771-8b5c-b2e892c69de0" providerId="ADAL" clId="{D802A531-310C-404B-89B8-4C3EEEC96CD6}" dt="2019-09-16T09:13:21.425" v="231" actId="478"/>
          <ac:spMkLst>
            <pc:docMk/>
            <pc:sldMk cId="2154058804" sldId="269"/>
            <ac:spMk id="14" creationId="{22D50D10-4DA9-4F3C-8A9C-29CDE851B303}"/>
          </ac:spMkLst>
        </pc:spChg>
        <pc:spChg chg="add mod ord">
          <ac:chgData name="Keian Barton" userId="90813819-33cb-4771-8b5c-b2e892c69de0" providerId="ADAL" clId="{D802A531-310C-404B-89B8-4C3EEEC96CD6}" dt="2019-09-16T09:16:37.113" v="251" actId="2085"/>
          <ac:spMkLst>
            <pc:docMk/>
            <pc:sldMk cId="2154058804" sldId="269"/>
            <ac:spMk id="15" creationId="{F927E4AF-220A-4663-90C2-927F3471BE3C}"/>
          </ac:spMkLst>
        </pc:spChg>
        <pc:grpChg chg="del">
          <ac:chgData name="Keian Barton" userId="90813819-33cb-4771-8b5c-b2e892c69de0" providerId="ADAL" clId="{D802A531-310C-404B-89B8-4C3EEEC96CD6}" dt="2019-09-16T09:08:29.456" v="159" actId="478"/>
          <ac:grpSpMkLst>
            <pc:docMk/>
            <pc:sldMk cId="2154058804" sldId="269"/>
            <ac:grpSpMk id="6" creationId="{ABDF61B8-2E2C-4FD0-A4E9-AA2C793C638E}"/>
          </ac:grpSpMkLst>
        </pc:grpChg>
        <pc:picChg chg="del">
          <ac:chgData name="Keian Barton" userId="90813819-33cb-4771-8b5c-b2e892c69de0" providerId="ADAL" clId="{D802A531-310C-404B-89B8-4C3EEEC96CD6}" dt="2019-09-16T09:08:29.456" v="159" actId="478"/>
          <ac:picMkLst>
            <pc:docMk/>
            <pc:sldMk cId="2154058804" sldId="269"/>
            <ac:picMk id="10" creationId="{D02BFE1E-819D-4FE7-9601-E229F38C2EC5}"/>
          </ac:picMkLst>
        </pc:picChg>
        <pc:picChg chg="add mod">
          <ac:chgData name="Keian Barton" userId="90813819-33cb-4771-8b5c-b2e892c69de0" providerId="ADAL" clId="{D802A531-310C-404B-89B8-4C3EEEC96CD6}" dt="2019-09-16T09:26:46.919" v="388" actId="1076"/>
          <ac:picMkLst>
            <pc:docMk/>
            <pc:sldMk cId="2154058804" sldId="269"/>
            <ac:picMk id="16" creationId="{BACD5776-FA00-445E-A474-C9A24E8E9FFE}"/>
          </ac:picMkLst>
        </pc:picChg>
      </pc:sldChg>
      <pc:sldChg chg="addSp delSp modSp add">
        <pc:chgData name="Keian Barton" userId="90813819-33cb-4771-8b5c-b2e892c69de0" providerId="ADAL" clId="{D802A531-310C-404B-89B8-4C3EEEC96CD6}" dt="2019-09-16T10:39:06.576" v="481" actId="20577"/>
        <pc:sldMkLst>
          <pc:docMk/>
          <pc:sldMk cId="262310151" sldId="315"/>
        </pc:sldMkLst>
        <pc:spChg chg="mod">
          <ac:chgData name="Keian Barton" userId="90813819-33cb-4771-8b5c-b2e892c69de0" providerId="ADAL" clId="{D802A531-310C-404B-89B8-4C3EEEC96CD6}" dt="2019-09-16T10:39:06.576" v="481" actId="20577"/>
          <ac:spMkLst>
            <pc:docMk/>
            <pc:sldMk cId="262310151" sldId="315"/>
            <ac:spMk id="3" creationId="{C34341B2-268C-4AD3-93D3-99171AB21750}"/>
          </ac:spMkLst>
        </pc:spChg>
        <pc:spChg chg="add del mod">
          <ac:chgData name="Keian Barton" userId="90813819-33cb-4771-8b5c-b2e892c69de0" providerId="ADAL" clId="{D802A531-310C-404B-89B8-4C3EEEC96CD6}" dt="2019-09-16T09:27:12.480" v="390" actId="478"/>
          <ac:spMkLst>
            <pc:docMk/>
            <pc:sldMk cId="262310151" sldId="315"/>
            <ac:spMk id="4" creationId="{93049C58-2790-4537-9BB4-71F4D7CDD774}"/>
          </ac:spMkLst>
        </pc:spChg>
        <pc:spChg chg="add">
          <ac:chgData name="Keian Barton" userId="90813819-33cb-4771-8b5c-b2e892c69de0" providerId="ADAL" clId="{D802A531-310C-404B-89B8-4C3EEEC96CD6}" dt="2019-09-16T09:27:13.180" v="391" actId="20577"/>
          <ac:spMkLst>
            <pc:docMk/>
            <pc:sldMk cId="262310151" sldId="315"/>
            <ac:spMk id="8" creationId="{9C7615A8-284F-4907-AFA0-642965F6EF8F}"/>
          </ac:spMkLst>
        </pc:spChg>
        <pc:spChg chg="add mod">
          <ac:chgData name="Keian Barton" userId="90813819-33cb-4771-8b5c-b2e892c69de0" providerId="ADAL" clId="{D802A531-310C-404B-89B8-4C3EEEC96CD6}" dt="2019-09-16T10:02:47.554" v="468" actId="6549"/>
          <ac:spMkLst>
            <pc:docMk/>
            <pc:sldMk cId="262310151" sldId="315"/>
            <ac:spMk id="9" creationId="{5573270F-AF19-4187-A5D2-1F4372A15E71}"/>
          </ac:spMkLst>
        </pc:spChg>
        <pc:spChg chg="del">
          <ac:chgData name="Keian Barton" userId="90813819-33cb-4771-8b5c-b2e892c69de0" providerId="ADAL" clId="{D802A531-310C-404B-89B8-4C3EEEC96CD6}" dt="2019-09-16T09:27:10.775" v="389" actId="478"/>
          <ac:spMkLst>
            <pc:docMk/>
            <pc:sldMk cId="262310151" sldId="315"/>
            <ac:spMk id="12" creationId="{EDC97CEC-C7B0-4BD7-BC3C-C4C33675A228}"/>
          </ac:spMkLst>
        </pc:spChg>
        <pc:spChg chg="del">
          <ac:chgData name="Keian Barton" userId="90813819-33cb-4771-8b5c-b2e892c69de0" providerId="ADAL" clId="{D802A531-310C-404B-89B8-4C3EEEC96CD6}" dt="2019-09-16T09:27:10.775" v="389" actId="478"/>
          <ac:spMkLst>
            <pc:docMk/>
            <pc:sldMk cId="262310151" sldId="315"/>
            <ac:spMk id="15" creationId="{F927E4AF-220A-4663-90C2-927F3471BE3C}"/>
          </ac:spMkLst>
        </pc:spChg>
        <pc:picChg chg="add">
          <ac:chgData name="Keian Barton" userId="90813819-33cb-4771-8b5c-b2e892c69de0" providerId="ADAL" clId="{D802A531-310C-404B-89B8-4C3EEEC96CD6}" dt="2019-09-16T09:27:13.180" v="391" actId="20577"/>
          <ac:picMkLst>
            <pc:docMk/>
            <pc:sldMk cId="262310151" sldId="315"/>
            <ac:picMk id="10" creationId="{7A4C9364-E611-44A1-B1A2-E9C4C39ABAAC}"/>
          </ac:picMkLst>
        </pc:picChg>
        <pc:picChg chg="del">
          <ac:chgData name="Keian Barton" userId="90813819-33cb-4771-8b5c-b2e892c69de0" providerId="ADAL" clId="{D802A531-310C-404B-89B8-4C3EEEC96CD6}" dt="2019-09-16T09:27:10.775" v="389" actId="478"/>
          <ac:picMkLst>
            <pc:docMk/>
            <pc:sldMk cId="262310151" sldId="315"/>
            <ac:picMk id="16" creationId="{BACD5776-FA00-445E-A474-C9A24E8E9FFE}"/>
          </ac:picMkLst>
        </pc:picChg>
      </pc:sldChg>
      <pc:sldChg chg="addSp delSp modSp add del ord">
        <pc:chgData name="Keian Barton" userId="90813819-33cb-4771-8b5c-b2e892c69de0" providerId="ADAL" clId="{D802A531-310C-404B-89B8-4C3EEEC96CD6}" dt="2019-09-16T10:39:26.763" v="485" actId="478"/>
        <pc:sldMkLst>
          <pc:docMk/>
          <pc:sldMk cId="12956050" sldId="316"/>
        </pc:sldMkLst>
        <pc:spChg chg="mod">
          <ac:chgData name="Keian Barton" userId="90813819-33cb-4771-8b5c-b2e892c69de0" providerId="ADAL" clId="{D802A531-310C-404B-89B8-4C3EEEC96CD6}" dt="2019-09-16T09:43:39.037" v="433" actId="20577"/>
          <ac:spMkLst>
            <pc:docMk/>
            <pc:sldMk cId="12956050" sldId="316"/>
            <ac:spMk id="3" creationId="{C34341B2-268C-4AD3-93D3-99171AB21750}"/>
          </ac:spMkLst>
        </pc:spChg>
        <pc:spChg chg="add del mod">
          <ac:chgData name="Keian Barton" userId="90813819-33cb-4771-8b5c-b2e892c69de0" providerId="ADAL" clId="{D802A531-310C-404B-89B8-4C3EEEC96CD6}" dt="2019-09-16T09:43:57.706" v="443" actId="478"/>
          <ac:spMkLst>
            <pc:docMk/>
            <pc:sldMk cId="12956050" sldId="316"/>
            <ac:spMk id="4" creationId="{FC7D6629-3CBD-410C-B877-FAFECA0E38EB}"/>
          </ac:spMkLst>
        </pc:spChg>
        <pc:spChg chg="add del mod">
          <ac:chgData name="Keian Barton" userId="90813819-33cb-4771-8b5c-b2e892c69de0" providerId="ADAL" clId="{D802A531-310C-404B-89B8-4C3EEEC96CD6}" dt="2019-09-16T10:39:26.763" v="485" actId="478"/>
          <ac:spMkLst>
            <pc:docMk/>
            <pc:sldMk cId="12956050" sldId="316"/>
            <ac:spMk id="7" creationId="{602E9C4A-F1B6-4F04-840D-9C3F621791C5}"/>
          </ac:spMkLst>
        </pc:spChg>
        <pc:spChg chg="add del">
          <ac:chgData name="Keian Barton" userId="90813819-33cb-4771-8b5c-b2e892c69de0" providerId="ADAL" clId="{D802A531-310C-404B-89B8-4C3EEEC96CD6}" dt="2019-09-16T10:39:25.058" v="484" actId="478"/>
          <ac:spMkLst>
            <pc:docMk/>
            <pc:sldMk cId="12956050" sldId="316"/>
            <ac:spMk id="10" creationId="{60F409FF-EA3B-42F5-8F85-5F847FBDA0FF}"/>
          </ac:spMkLst>
        </pc:spChg>
        <pc:spChg chg="del">
          <ac:chgData name="Keian Barton" userId="90813819-33cb-4771-8b5c-b2e892c69de0" providerId="ADAL" clId="{D802A531-310C-404B-89B8-4C3EEEC96CD6}" dt="2019-09-16T09:43:53.156" v="442" actId="478"/>
          <ac:spMkLst>
            <pc:docMk/>
            <pc:sldMk cId="12956050" sldId="316"/>
            <ac:spMk id="12" creationId="{EDC97CEC-C7B0-4BD7-BC3C-C4C33675A228}"/>
          </ac:spMkLst>
        </pc:spChg>
        <pc:picChg chg="add mod">
          <ac:chgData name="Keian Barton" userId="90813819-33cb-4771-8b5c-b2e892c69de0" providerId="ADAL" clId="{D802A531-310C-404B-89B8-4C3EEEC96CD6}" dt="2019-09-16T09:58:22.133" v="449" actId="1076"/>
          <ac:picMkLst>
            <pc:docMk/>
            <pc:sldMk cId="12956050" sldId="316"/>
            <ac:picMk id="5" creationId="{F7DAB3FC-FF4B-4A24-9214-7177C1C27E62}"/>
          </ac:picMkLst>
        </pc:picChg>
        <pc:picChg chg="add del">
          <ac:chgData name="Keian Barton" userId="90813819-33cb-4771-8b5c-b2e892c69de0" providerId="ADAL" clId="{D802A531-310C-404B-89B8-4C3EEEC96CD6}" dt="2019-09-16T09:58:20.076" v="448" actId="478"/>
          <ac:picMkLst>
            <pc:docMk/>
            <pc:sldMk cId="12956050" sldId="316"/>
            <ac:picMk id="9" creationId="{E33A8E8E-63A9-44CC-87FB-E55DDD482EB8}"/>
          </ac:picMkLst>
        </pc:picChg>
        <pc:picChg chg="del">
          <ac:chgData name="Keian Barton" userId="90813819-33cb-4771-8b5c-b2e892c69de0" providerId="ADAL" clId="{D802A531-310C-404B-89B8-4C3EEEC96CD6}" dt="2019-09-16T09:43:53.156" v="442" actId="478"/>
          <ac:picMkLst>
            <pc:docMk/>
            <pc:sldMk cId="12956050" sldId="316"/>
            <ac:picMk id="16" creationId="{BACD5776-FA00-445E-A474-C9A24E8E9FFE}"/>
          </ac:picMkLst>
        </pc:picChg>
      </pc:sldChg>
      <pc:sldChg chg="addSp delSp modSp add">
        <pc:chgData name="Keian Barton" userId="90813819-33cb-4771-8b5c-b2e892c69de0" providerId="ADAL" clId="{D802A531-310C-404B-89B8-4C3EEEC96CD6}" dt="2019-09-16T10:03:03.744" v="470" actId="20577"/>
        <pc:sldMkLst>
          <pc:docMk/>
          <pc:sldMk cId="3901780510" sldId="317"/>
        </pc:sldMkLst>
        <pc:spChg chg="mod">
          <ac:chgData name="Keian Barton" userId="90813819-33cb-4771-8b5c-b2e892c69de0" providerId="ADAL" clId="{D802A531-310C-404B-89B8-4C3EEEC96CD6}" dt="2019-09-16T09:43:45.730" v="439" actId="20577"/>
          <ac:spMkLst>
            <pc:docMk/>
            <pc:sldMk cId="3901780510" sldId="317"/>
            <ac:spMk id="3" creationId="{C34341B2-268C-4AD3-93D3-99171AB21750}"/>
          </ac:spMkLst>
        </pc:spChg>
        <pc:spChg chg="add del mod">
          <ac:chgData name="Keian Barton" userId="90813819-33cb-4771-8b5c-b2e892c69de0" providerId="ADAL" clId="{D802A531-310C-404B-89B8-4C3EEEC96CD6}" dt="2019-09-16T09:43:50.710" v="441" actId="478"/>
          <ac:spMkLst>
            <pc:docMk/>
            <pc:sldMk cId="3901780510" sldId="317"/>
            <ac:spMk id="4" creationId="{33432010-0256-493E-B024-4014DBFEF8E4}"/>
          </ac:spMkLst>
        </pc:spChg>
        <pc:spChg chg="add mod">
          <ac:chgData name="Keian Barton" userId="90813819-33cb-4771-8b5c-b2e892c69de0" providerId="ADAL" clId="{D802A531-310C-404B-89B8-4C3EEEC96CD6}" dt="2019-09-16T10:03:03.744" v="470" actId="20577"/>
          <ac:spMkLst>
            <pc:docMk/>
            <pc:sldMk cId="3901780510" sldId="317"/>
            <ac:spMk id="8" creationId="{E280BE72-D182-4AB2-B6A8-2A0FFFC54F4C}"/>
          </ac:spMkLst>
        </pc:spChg>
        <pc:spChg chg="del">
          <ac:chgData name="Keian Barton" userId="90813819-33cb-4771-8b5c-b2e892c69de0" providerId="ADAL" clId="{D802A531-310C-404B-89B8-4C3EEEC96CD6}" dt="2019-09-16T09:43:48.184" v="440" actId="478"/>
          <ac:spMkLst>
            <pc:docMk/>
            <pc:sldMk cId="3901780510" sldId="317"/>
            <ac:spMk id="12" creationId="{EDC97CEC-C7B0-4BD7-BC3C-C4C33675A228}"/>
          </ac:spMkLst>
        </pc:spChg>
        <pc:picChg chg="add">
          <ac:chgData name="Keian Barton" userId="90813819-33cb-4771-8b5c-b2e892c69de0" providerId="ADAL" clId="{D802A531-310C-404B-89B8-4C3EEEC96CD6}" dt="2019-09-16T10:00:33.899" v="454" actId="20577"/>
          <ac:picMkLst>
            <pc:docMk/>
            <pc:sldMk cId="3901780510" sldId="317"/>
            <ac:picMk id="9" creationId="{A492DD42-3DC2-42B2-BD19-A949592570F8}"/>
          </ac:picMkLst>
        </pc:picChg>
        <pc:picChg chg="del">
          <ac:chgData name="Keian Barton" userId="90813819-33cb-4771-8b5c-b2e892c69de0" providerId="ADAL" clId="{D802A531-310C-404B-89B8-4C3EEEC96CD6}" dt="2019-09-16T09:43:48.184" v="440" actId="478"/>
          <ac:picMkLst>
            <pc:docMk/>
            <pc:sldMk cId="3901780510" sldId="317"/>
            <ac:picMk id="16" creationId="{BACD5776-FA00-445E-A474-C9A24E8E9FFE}"/>
          </ac:picMkLst>
        </pc:picChg>
      </pc:sldChg>
    </pc:docChg>
  </pc:docChgLst>
  <pc:docChgLst>
    <pc:chgData name="Keian Barton" userId="90813819-33cb-4771-8b5c-b2e892c69de0" providerId="ADAL" clId="{CE7C4DD8-D383-48E2-8A55-360908861FB3}"/>
    <pc:docChg chg="undo redo custSel addSld delSld modSld sldOrd">
      <pc:chgData name="Keian Barton" userId="90813819-33cb-4771-8b5c-b2e892c69de0" providerId="ADAL" clId="{CE7C4DD8-D383-48E2-8A55-360908861FB3}" dt="2019-09-19T12:40:53.227" v="2517" actId="948"/>
      <pc:docMkLst>
        <pc:docMk/>
      </pc:docMkLst>
      <pc:sldChg chg="addSp delSp modSp">
        <pc:chgData name="Keian Barton" userId="90813819-33cb-4771-8b5c-b2e892c69de0" providerId="ADAL" clId="{CE7C4DD8-D383-48E2-8A55-360908861FB3}" dt="2019-09-16T13:07:20.286" v="295" actId="6549"/>
        <pc:sldMkLst>
          <pc:docMk/>
          <pc:sldMk cId="262310151" sldId="315"/>
        </pc:sldMkLst>
        <pc:spChg chg="add del mod">
          <ac:chgData name="Keian Barton" userId="90813819-33cb-4771-8b5c-b2e892c69de0" providerId="ADAL" clId="{CE7C4DD8-D383-48E2-8A55-360908861FB3}" dt="2019-09-16T13:07:20.286" v="295" actId="6549"/>
          <ac:spMkLst>
            <pc:docMk/>
            <pc:sldMk cId="262310151" sldId="315"/>
            <ac:spMk id="2" creationId="{DBDFE6AD-6A60-4239-BCE7-7F820A589815}"/>
          </ac:spMkLst>
        </pc:spChg>
        <pc:spChg chg="mod">
          <ac:chgData name="Keian Barton" userId="90813819-33cb-4771-8b5c-b2e892c69de0" providerId="ADAL" clId="{CE7C4DD8-D383-48E2-8A55-360908861FB3}" dt="2019-09-16T12:28:43.379" v="4" actId="20577"/>
          <ac:spMkLst>
            <pc:docMk/>
            <pc:sldMk cId="262310151" sldId="315"/>
            <ac:spMk id="3" creationId="{C34341B2-268C-4AD3-93D3-99171AB21750}"/>
          </ac:spMkLst>
        </pc:spChg>
      </pc:sldChg>
      <pc:sldChg chg="addSp modSp">
        <pc:chgData name="Keian Barton" userId="90813819-33cb-4771-8b5c-b2e892c69de0" providerId="ADAL" clId="{CE7C4DD8-D383-48E2-8A55-360908861FB3}" dt="2019-09-16T12:50:17.121" v="10" actId="948"/>
        <pc:sldMkLst>
          <pc:docMk/>
          <pc:sldMk cId="12956050" sldId="316"/>
        </pc:sldMkLst>
        <pc:spChg chg="add mod">
          <ac:chgData name="Keian Barton" userId="90813819-33cb-4771-8b5c-b2e892c69de0" providerId="ADAL" clId="{CE7C4DD8-D383-48E2-8A55-360908861FB3}" dt="2019-09-16T12:50:17.121" v="10" actId="948"/>
          <ac:spMkLst>
            <pc:docMk/>
            <pc:sldMk cId="12956050" sldId="316"/>
            <ac:spMk id="6" creationId="{22BA33CC-F55C-46EF-894F-40C5AB717A93}"/>
          </ac:spMkLst>
        </pc:spChg>
      </pc:sldChg>
      <pc:sldChg chg="addSp modSp">
        <pc:chgData name="Keian Barton" userId="90813819-33cb-4771-8b5c-b2e892c69de0" providerId="ADAL" clId="{CE7C4DD8-D383-48E2-8A55-360908861FB3}" dt="2019-09-16T13:10:38.385" v="500" actId="20577"/>
        <pc:sldMkLst>
          <pc:docMk/>
          <pc:sldMk cId="3901780510" sldId="317"/>
        </pc:sldMkLst>
        <pc:spChg chg="add mod">
          <ac:chgData name="Keian Barton" userId="90813819-33cb-4771-8b5c-b2e892c69de0" providerId="ADAL" clId="{CE7C4DD8-D383-48E2-8A55-360908861FB3}" dt="2019-09-16T13:10:38.385" v="500" actId="20577"/>
          <ac:spMkLst>
            <pc:docMk/>
            <pc:sldMk cId="3901780510" sldId="317"/>
            <ac:spMk id="6" creationId="{5B0E6C93-B185-4AFE-AF05-44A5F110E023}"/>
          </ac:spMkLst>
        </pc:spChg>
      </pc:sldChg>
      <pc:sldChg chg="addSp delSp modSp add ord">
        <pc:chgData name="Keian Barton" userId="90813819-33cb-4771-8b5c-b2e892c69de0" providerId="ADAL" clId="{CE7C4DD8-D383-48E2-8A55-360908861FB3}" dt="2019-09-19T11:55:23.084" v="2127" actId="1076"/>
        <pc:sldMkLst>
          <pc:docMk/>
          <pc:sldMk cId="3563542262" sldId="318"/>
        </pc:sldMkLst>
        <pc:spChg chg="mod">
          <ac:chgData name="Keian Barton" userId="90813819-33cb-4771-8b5c-b2e892c69de0" providerId="ADAL" clId="{CE7C4DD8-D383-48E2-8A55-360908861FB3}" dt="2019-09-16T12:51:15.324" v="27" actId="20577"/>
          <ac:spMkLst>
            <pc:docMk/>
            <pc:sldMk cId="3563542262" sldId="318"/>
            <ac:spMk id="3" creationId="{C34341B2-268C-4AD3-93D3-99171AB21750}"/>
          </ac:spMkLst>
        </pc:spChg>
        <pc:spChg chg="add del mod">
          <ac:chgData name="Keian Barton" userId="90813819-33cb-4771-8b5c-b2e892c69de0" providerId="ADAL" clId="{CE7C4DD8-D383-48E2-8A55-360908861FB3}" dt="2019-09-16T12:51:00.191" v="14" actId="478"/>
          <ac:spMkLst>
            <pc:docMk/>
            <pc:sldMk cId="3563542262" sldId="318"/>
            <ac:spMk id="4" creationId="{26B93FA2-20F8-4671-A496-C9ACD80562BC}"/>
          </ac:spMkLst>
        </pc:spChg>
        <pc:spChg chg="add del mod">
          <ac:chgData name="Keian Barton" userId="90813819-33cb-4771-8b5c-b2e892c69de0" providerId="ADAL" clId="{CE7C4DD8-D383-48E2-8A55-360908861FB3}" dt="2019-09-19T11:39:21.477" v="2071" actId="478"/>
          <ac:spMkLst>
            <pc:docMk/>
            <pc:sldMk cId="3563542262" sldId="318"/>
            <ac:spMk id="4" creationId="{783CBEDD-DEC9-44BE-BE08-D317E2C45F53}"/>
          </ac:spMkLst>
        </pc:spChg>
        <pc:spChg chg="del">
          <ac:chgData name="Keian Barton" userId="90813819-33cb-4771-8b5c-b2e892c69de0" providerId="ADAL" clId="{CE7C4DD8-D383-48E2-8A55-360908861FB3}" dt="2019-09-16T12:50:58.127" v="13" actId="478"/>
          <ac:spMkLst>
            <pc:docMk/>
            <pc:sldMk cId="3563542262" sldId="318"/>
            <ac:spMk id="6" creationId="{22BA33CC-F55C-46EF-894F-40C5AB717A93}"/>
          </ac:spMkLst>
        </pc:spChg>
        <pc:spChg chg="add del">
          <ac:chgData name="Keian Barton" userId="90813819-33cb-4771-8b5c-b2e892c69de0" providerId="ADAL" clId="{CE7C4DD8-D383-48E2-8A55-360908861FB3}" dt="2019-09-19T11:46:24.242" v="2073" actId="478"/>
          <ac:spMkLst>
            <pc:docMk/>
            <pc:sldMk cId="3563542262" sldId="318"/>
            <ac:spMk id="7" creationId="{D4F17359-3675-4D7D-9D28-E8367C2EFFB1}"/>
          </ac:spMkLst>
        </pc:spChg>
        <pc:spChg chg="add mod">
          <ac:chgData name="Keian Barton" userId="90813819-33cb-4771-8b5c-b2e892c69de0" providerId="ADAL" clId="{CE7C4DD8-D383-48E2-8A55-360908861FB3}" dt="2019-09-19T11:55:23.084" v="2127" actId="1076"/>
          <ac:spMkLst>
            <pc:docMk/>
            <pc:sldMk cId="3563542262" sldId="318"/>
            <ac:spMk id="8" creationId="{DB364DA9-CBA1-4FF1-8E3B-C689DBD6B96F}"/>
          </ac:spMkLst>
        </pc:spChg>
        <pc:picChg chg="add del mod">
          <ac:chgData name="Keian Barton" userId="90813819-33cb-4771-8b5c-b2e892c69de0" providerId="ADAL" clId="{CE7C4DD8-D383-48E2-8A55-360908861FB3}" dt="2019-09-19T11:39:14.969" v="2068" actId="478"/>
          <ac:picMkLst>
            <pc:docMk/>
            <pc:sldMk cId="3563542262" sldId="318"/>
            <ac:picMk id="2" creationId="{2BA50822-9338-44BC-9AC0-352F691C498C}"/>
          </ac:picMkLst>
        </pc:picChg>
        <pc:picChg chg="del">
          <ac:chgData name="Keian Barton" userId="90813819-33cb-4771-8b5c-b2e892c69de0" providerId="ADAL" clId="{CE7C4DD8-D383-48E2-8A55-360908861FB3}" dt="2019-09-16T12:51:00.787" v="15" actId="478"/>
          <ac:picMkLst>
            <pc:docMk/>
            <pc:sldMk cId="3563542262" sldId="318"/>
            <ac:picMk id="5" creationId="{F7DAB3FC-FF4B-4A24-9214-7177C1C27E62}"/>
          </ac:picMkLst>
        </pc:picChg>
        <pc:picChg chg="add">
          <ac:chgData name="Keian Barton" userId="90813819-33cb-4771-8b5c-b2e892c69de0" providerId="ADAL" clId="{CE7C4DD8-D383-48E2-8A55-360908861FB3}" dt="2019-09-19T11:39:15.670" v="2069" actId="1076"/>
          <ac:picMkLst>
            <pc:docMk/>
            <pc:sldMk cId="3563542262" sldId="318"/>
            <ac:picMk id="6" creationId="{F929AE6F-B809-4E9B-8098-2DE26C186CD5}"/>
          </ac:picMkLst>
        </pc:picChg>
      </pc:sldChg>
      <pc:sldChg chg="addSp delSp modSp add ord">
        <pc:chgData name="Keian Barton" userId="90813819-33cb-4771-8b5c-b2e892c69de0" providerId="ADAL" clId="{CE7C4DD8-D383-48E2-8A55-360908861FB3}" dt="2019-09-19T12:05:17.099" v="2358" actId="1076"/>
        <pc:sldMkLst>
          <pc:docMk/>
          <pc:sldMk cId="4121832064" sldId="319"/>
        </pc:sldMkLst>
        <pc:spChg chg="mod">
          <ac:chgData name="Keian Barton" userId="90813819-33cb-4771-8b5c-b2e892c69de0" providerId="ADAL" clId="{CE7C4DD8-D383-48E2-8A55-360908861FB3}" dt="2019-09-16T12:51:43.339" v="36" actId="20577"/>
          <ac:spMkLst>
            <pc:docMk/>
            <pc:sldMk cId="4121832064" sldId="319"/>
            <ac:spMk id="3" creationId="{C34341B2-268C-4AD3-93D3-99171AB21750}"/>
          </ac:spMkLst>
        </pc:spChg>
        <pc:spChg chg="add del mod">
          <ac:chgData name="Keian Barton" userId="90813819-33cb-4771-8b5c-b2e892c69de0" providerId="ADAL" clId="{CE7C4DD8-D383-48E2-8A55-360908861FB3}" dt="2019-09-16T12:51:07.489" v="18" actId="478"/>
          <ac:spMkLst>
            <pc:docMk/>
            <pc:sldMk cId="4121832064" sldId="319"/>
            <ac:spMk id="4" creationId="{CA0D4DAB-9702-4CEE-85C8-F47E456EA783}"/>
          </ac:spMkLst>
        </pc:spChg>
        <pc:spChg chg="add mod">
          <ac:chgData name="Keian Barton" userId="90813819-33cb-4771-8b5c-b2e892c69de0" providerId="ADAL" clId="{CE7C4DD8-D383-48E2-8A55-360908861FB3}" dt="2019-09-19T12:05:13.131" v="2357" actId="1076"/>
          <ac:spMkLst>
            <pc:docMk/>
            <pc:sldMk cId="4121832064" sldId="319"/>
            <ac:spMk id="5" creationId="{4E24F2A3-00AD-4B1A-A510-4F25395D8279}"/>
          </ac:spMkLst>
        </pc:spChg>
        <pc:spChg chg="add mod">
          <ac:chgData name="Keian Barton" userId="90813819-33cb-4771-8b5c-b2e892c69de0" providerId="ADAL" clId="{CE7C4DD8-D383-48E2-8A55-360908861FB3}" dt="2019-09-19T12:05:17.099" v="2358" actId="1076"/>
          <ac:spMkLst>
            <pc:docMk/>
            <pc:sldMk cId="4121832064" sldId="319"/>
            <ac:spMk id="7" creationId="{998C58AF-5471-4568-9295-B1FACC6EA9F8}"/>
          </ac:spMkLst>
        </pc:spChg>
        <pc:spChg chg="del">
          <ac:chgData name="Keian Barton" userId="90813819-33cb-4771-8b5c-b2e892c69de0" providerId="ADAL" clId="{CE7C4DD8-D383-48E2-8A55-360908861FB3}" dt="2019-09-16T12:51:04.221" v="17" actId="478"/>
          <ac:spMkLst>
            <pc:docMk/>
            <pc:sldMk cId="4121832064" sldId="319"/>
            <ac:spMk id="8" creationId="{E280BE72-D182-4AB2-B6A8-2A0FFFC54F4C}"/>
          </ac:spMkLst>
        </pc:spChg>
        <pc:spChg chg="mod">
          <ac:chgData name="Keian Barton" userId="90813819-33cb-4771-8b5c-b2e892c69de0" providerId="ADAL" clId="{CE7C4DD8-D383-48E2-8A55-360908861FB3}" dt="2019-09-19T12:05:07.828" v="2356" actId="1076"/>
          <ac:spMkLst>
            <pc:docMk/>
            <pc:sldMk cId="4121832064" sldId="319"/>
            <ac:spMk id="15" creationId="{F927E4AF-220A-4663-90C2-927F3471BE3C}"/>
          </ac:spMkLst>
        </pc:spChg>
        <pc:picChg chg="add del mod">
          <ac:chgData name="Keian Barton" userId="90813819-33cb-4771-8b5c-b2e892c69de0" providerId="ADAL" clId="{CE7C4DD8-D383-48E2-8A55-360908861FB3}" dt="2019-09-19T11:38:59.290" v="2064" actId="478"/>
          <ac:picMkLst>
            <pc:docMk/>
            <pc:sldMk cId="4121832064" sldId="319"/>
            <ac:picMk id="2" creationId="{36A94E58-5EDF-4365-A8D1-479C9E593521}"/>
          </ac:picMkLst>
        </pc:picChg>
        <pc:picChg chg="add mod">
          <ac:chgData name="Keian Barton" userId="90813819-33cb-4771-8b5c-b2e892c69de0" providerId="ADAL" clId="{CE7C4DD8-D383-48E2-8A55-360908861FB3}" dt="2019-09-19T11:39:10.623" v="2067" actId="1076"/>
          <ac:picMkLst>
            <pc:docMk/>
            <pc:sldMk cId="4121832064" sldId="319"/>
            <ac:picMk id="4" creationId="{4A76F2E7-F3DD-40B1-8579-658591EA5476}"/>
          </ac:picMkLst>
        </pc:picChg>
        <pc:picChg chg="del">
          <ac:chgData name="Keian Barton" userId="90813819-33cb-4771-8b5c-b2e892c69de0" providerId="ADAL" clId="{CE7C4DD8-D383-48E2-8A55-360908861FB3}" dt="2019-09-16T12:51:02.468" v="16" actId="478"/>
          <ac:picMkLst>
            <pc:docMk/>
            <pc:sldMk cId="4121832064" sldId="319"/>
            <ac:picMk id="9" creationId="{A492DD42-3DC2-42B2-BD19-A949592570F8}"/>
          </ac:picMkLst>
        </pc:picChg>
      </pc:sldChg>
      <pc:sldChg chg="modSp add del ord">
        <pc:chgData name="Keian Barton" userId="90813819-33cb-4771-8b5c-b2e892c69de0" providerId="ADAL" clId="{CE7C4DD8-D383-48E2-8A55-360908861FB3}" dt="2019-09-18T13:54:01.094" v="1961" actId="2696"/>
        <pc:sldMkLst>
          <pc:docMk/>
          <pc:sldMk cId="1274781441" sldId="320"/>
        </pc:sldMkLst>
        <pc:spChg chg="mod">
          <ac:chgData name="Keian Barton" userId="90813819-33cb-4771-8b5c-b2e892c69de0" providerId="ADAL" clId="{CE7C4DD8-D383-48E2-8A55-360908861FB3}" dt="2019-09-16T13:11:37.976" v="515" actId="20577"/>
          <ac:spMkLst>
            <pc:docMk/>
            <pc:sldMk cId="1274781441" sldId="320"/>
            <ac:spMk id="3" creationId="{C34341B2-268C-4AD3-93D3-99171AB21750}"/>
          </ac:spMkLst>
        </pc:spChg>
      </pc:sldChg>
      <pc:sldChg chg="addSp delSp modSp add ord">
        <pc:chgData name="Keian Barton" userId="90813819-33cb-4771-8b5c-b2e892c69de0" providerId="ADAL" clId="{CE7C4DD8-D383-48E2-8A55-360908861FB3}" dt="2019-09-19T12:40:53.227" v="2517" actId="948"/>
        <pc:sldMkLst>
          <pc:docMk/>
          <pc:sldMk cId="3075283167" sldId="321"/>
        </pc:sldMkLst>
        <pc:spChg chg="mod">
          <ac:chgData name="Keian Barton" userId="90813819-33cb-4771-8b5c-b2e892c69de0" providerId="ADAL" clId="{CE7C4DD8-D383-48E2-8A55-360908861FB3}" dt="2019-09-16T13:11:41.839" v="522" actId="20577"/>
          <ac:spMkLst>
            <pc:docMk/>
            <pc:sldMk cId="3075283167" sldId="321"/>
            <ac:spMk id="3" creationId="{C34341B2-268C-4AD3-93D3-99171AB21750}"/>
          </ac:spMkLst>
        </pc:spChg>
        <pc:spChg chg="add del">
          <ac:chgData name="Keian Barton" userId="90813819-33cb-4771-8b5c-b2e892c69de0" providerId="ADAL" clId="{CE7C4DD8-D383-48E2-8A55-360908861FB3}" dt="2019-09-19T12:37:16.289" v="2381" actId="478"/>
          <ac:spMkLst>
            <pc:docMk/>
            <pc:sldMk cId="3075283167" sldId="321"/>
            <ac:spMk id="7" creationId="{0257A4A0-40EA-4016-9A66-7D2D6B654B6F}"/>
          </ac:spMkLst>
        </pc:spChg>
        <pc:spChg chg="add mod">
          <ac:chgData name="Keian Barton" userId="90813819-33cb-4771-8b5c-b2e892c69de0" providerId="ADAL" clId="{CE7C4DD8-D383-48E2-8A55-360908861FB3}" dt="2019-09-19T12:38:48.368" v="2423" actId="20577"/>
          <ac:spMkLst>
            <pc:docMk/>
            <pc:sldMk cId="3075283167" sldId="321"/>
            <ac:spMk id="11" creationId="{052ECCFD-809C-42C1-8068-58302E38ECE9}"/>
          </ac:spMkLst>
        </pc:spChg>
        <pc:spChg chg="add mod">
          <ac:chgData name="Keian Barton" userId="90813819-33cb-4771-8b5c-b2e892c69de0" providerId="ADAL" clId="{CE7C4DD8-D383-48E2-8A55-360908861FB3}" dt="2019-09-19T12:37:51.962" v="2390" actId="1076"/>
          <ac:spMkLst>
            <pc:docMk/>
            <pc:sldMk cId="3075283167" sldId="321"/>
            <ac:spMk id="12" creationId="{0AB5773C-D356-46E8-8553-CC4EACE51C0F}"/>
          </ac:spMkLst>
        </pc:spChg>
        <pc:spChg chg="add mod">
          <ac:chgData name="Keian Barton" userId="90813819-33cb-4771-8b5c-b2e892c69de0" providerId="ADAL" clId="{CE7C4DD8-D383-48E2-8A55-360908861FB3}" dt="2019-09-19T12:38:01.034" v="2392" actId="571"/>
          <ac:spMkLst>
            <pc:docMk/>
            <pc:sldMk cId="3075283167" sldId="321"/>
            <ac:spMk id="13" creationId="{4FD1367F-9FD9-4B7D-8212-1C38CD0E6A67}"/>
          </ac:spMkLst>
        </pc:spChg>
        <pc:spChg chg="add mod">
          <ac:chgData name="Keian Barton" userId="90813819-33cb-4771-8b5c-b2e892c69de0" providerId="ADAL" clId="{CE7C4DD8-D383-48E2-8A55-360908861FB3}" dt="2019-09-19T12:38:01.034" v="2392" actId="571"/>
          <ac:spMkLst>
            <pc:docMk/>
            <pc:sldMk cId="3075283167" sldId="321"/>
            <ac:spMk id="14" creationId="{7BAFD02B-C367-4E02-B3E6-71476C0C0A64}"/>
          </ac:spMkLst>
        </pc:spChg>
        <pc:spChg chg="mod">
          <ac:chgData name="Keian Barton" userId="90813819-33cb-4771-8b5c-b2e892c69de0" providerId="ADAL" clId="{CE7C4DD8-D383-48E2-8A55-360908861FB3}" dt="2019-09-19T12:39:37.839" v="2455" actId="1076"/>
          <ac:spMkLst>
            <pc:docMk/>
            <pc:sldMk cId="3075283167" sldId="321"/>
            <ac:spMk id="15" creationId="{F927E4AF-220A-4663-90C2-927F3471BE3C}"/>
          </ac:spMkLst>
        </pc:spChg>
        <pc:spChg chg="add mod">
          <ac:chgData name="Keian Barton" userId="90813819-33cb-4771-8b5c-b2e892c69de0" providerId="ADAL" clId="{CE7C4DD8-D383-48E2-8A55-360908861FB3}" dt="2019-09-19T12:38:04.548" v="2394" actId="571"/>
          <ac:spMkLst>
            <pc:docMk/>
            <pc:sldMk cId="3075283167" sldId="321"/>
            <ac:spMk id="16" creationId="{C82BBDEE-5F99-4483-8FD2-5AE968AD9B51}"/>
          </ac:spMkLst>
        </pc:spChg>
        <pc:spChg chg="add mod">
          <ac:chgData name="Keian Barton" userId="90813819-33cb-4771-8b5c-b2e892c69de0" providerId="ADAL" clId="{CE7C4DD8-D383-48E2-8A55-360908861FB3}" dt="2019-09-19T12:38:04.548" v="2394" actId="571"/>
          <ac:spMkLst>
            <pc:docMk/>
            <pc:sldMk cId="3075283167" sldId="321"/>
            <ac:spMk id="17" creationId="{F999D2A7-5DE7-4FE4-86E5-A5A7BBEB0859}"/>
          </ac:spMkLst>
        </pc:spChg>
        <pc:spChg chg="add mod">
          <ac:chgData name="Keian Barton" userId="90813819-33cb-4771-8b5c-b2e892c69de0" providerId="ADAL" clId="{CE7C4DD8-D383-48E2-8A55-360908861FB3}" dt="2019-09-19T12:40:16.023" v="2491" actId="14100"/>
          <ac:spMkLst>
            <pc:docMk/>
            <pc:sldMk cId="3075283167" sldId="321"/>
            <ac:spMk id="18" creationId="{AC2E8A97-F6B1-45BD-BFBD-40E93A354D48}"/>
          </ac:spMkLst>
        </pc:spChg>
        <pc:spChg chg="add mod">
          <ac:chgData name="Keian Barton" userId="90813819-33cb-4771-8b5c-b2e892c69de0" providerId="ADAL" clId="{CE7C4DD8-D383-48E2-8A55-360908861FB3}" dt="2019-09-19T12:38:11.787" v="2399" actId="571"/>
          <ac:spMkLst>
            <pc:docMk/>
            <pc:sldMk cId="3075283167" sldId="321"/>
            <ac:spMk id="19" creationId="{5353792C-8EEC-4B9B-B151-8EABDCF3F8F0}"/>
          </ac:spMkLst>
        </pc:spChg>
        <pc:spChg chg="add mod">
          <ac:chgData name="Keian Barton" userId="90813819-33cb-4771-8b5c-b2e892c69de0" providerId="ADAL" clId="{CE7C4DD8-D383-48E2-8A55-360908861FB3}" dt="2019-09-19T12:38:11.787" v="2399" actId="571"/>
          <ac:spMkLst>
            <pc:docMk/>
            <pc:sldMk cId="3075283167" sldId="321"/>
            <ac:spMk id="20" creationId="{36A2EE35-8DFE-497E-9D4A-2599EEE65C2D}"/>
          </ac:spMkLst>
        </pc:spChg>
        <pc:spChg chg="add mod">
          <ac:chgData name="Keian Barton" userId="90813819-33cb-4771-8b5c-b2e892c69de0" providerId="ADAL" clId="{CE7C4DD8-D383-48E2-8A55-360908861FB3}" dt="2019-09-19T12:40:53.227" v="2517" actId="948"/>
          <ac:spMkLst>
            <pc:docMk/>
            <pc:sldMk cId="3075283167" sldId="321"/>
            <ac:spMk id="21" creationId="{FFE0649F-6CF2-4C76-8B5B-662BF272A86F}"/>
          </ac:spMkLst>
        </pc:spChg>
        <pc:spChg chg="add mod">
          <ac:chgData name="Keian Barton" userId="90813819-33cb-4771-8b5c-b2e892c69de0" providerId="ADAL" clId="{CE7C4DD8-D383-48E2-8A55-360908861FB3}" dt="2019-09-19T12:40:09.263" v="2490" actId="1037"/>
          <ac:spMkLst>
            <pc:docMk/>
            <pc:sldMk cId="3075283167" sldId="321"/>
            <ac:spMk id="22" creationId="{271E3185-7DAC-4EAF-8A23-B41E171EE582}"/>
          </ac:spMkLst>
        </pc:spChg>
        <pc:spChg chg="add mod">
          <ac:chgData name="Keian Barton" userId="90813819-33cb-4771-8b5c-b2e892c69de0" providerId="ADAL" clId="{CE7C4DD8-D383-48E2-8A55-360908861FB3}" dt="2019-09-19T12:38:58.788" v="2426" actId="571"/>
          <ac:spMkLst>
            <pc:docMk/>
            <pc:sldMk cId="3075283167" sldId="321"/>
            <ac:spMk id="23" creationId="{0BDF1440-DA92-480D-A95C-97C39E59DAF3}"/>
          </ac:spMkLst>
        </pc:spChg>
        <pc:spChg chg="add mod">
          <ac:chgData name="Keian Barton" userId="90813819-33cb-4771-8b5c-b2e892c69de0" providerId="ADAL" clId="{CE7C4DD8-D383-48E2-8A55-360908861FB3}" dt="2019-09-19T12:38:58.788" v="2426" actId="571"/>
          <ac:spMkLst>
            <pc:docMk/>
            <pc:sldMk cId="3075283167" sldId="321"/>
            <ac:spMk id="24" creationId="{014F8F91-CA48-4BB7-B421-5BA57295EC44}"/>
          </ac:spMkLst>
        </pc:spChg>
        <pc:spChg chg="add mod">
          <ac:chgData name="Keian Barton" userId="90813819-33cb-4771-8b5c-b2e892c69de0" providerId="ADAL" clId="{CE7C4DD8-D383-48E2-8A55-360908861FB3}" dt="2019-09-19T12:40:24.720" v="2513" actId="1037"/>
          <ac:spMkLst>
            <pc:docMk/>
            <pc:sldMk cId="3075283167" sldId="321"/>
            <ac:spMk id="25" creationId="{F9428E68-C4B4-4D17-8F6E-8CC83CA095E1}"/>
          </ac:spMkLst>
        </pc:spChg>
        <pc:cxnChg chg="add mod">
          <ac:chgData name="Keian Barton" userId="90813819-33cb-4771-8b5c-b2e892c69de0" providerId="ADAL" clId="{CE7C4DD8-D383-48E2-8A55-360908861FB3}" dt="2019-09-19T12:40:00.896" v="2473" actId="1037"/>
          <ac:cxnSpMkLst>
            <pc:docMk/>
            <pc:sldMk cId="3075283167" sldId="321"/>
            <ac:cxnSpMk id="4" creationId="{0165EFCC-8497-4674-852D-695469DFC60C}"/>
          </ac:cxnSpMkLst>
        </pc:cxnChg>
        <pc:cxnChg chg="add mod">
          <ac:chgData name="Keian Barton" userId="90813819-33cb-4771-8b5c-b2e892c69de0" providerId="ADAL" clId="{CE7C4DD8-D383-48E2-8A55-360908861FB3}" dt="2019-09-19T12:40:18.342" v="2502" actId="1038"/>
          <ac:cxnSpMkLst>
            <pc:docMk/>
            <pc:sldMk cId="3075283167" sldId="321"/>
            <ac:cxnSpMk id="8" creationId="{9864E0E5-224C-4EDF-B856-C93962743E44}"/>
          </ac:cxnSpMkLst>
        </pc:cxnChg>
        <pc:cxnChg chg="add del mod">
          <ac:chgData name="Keian Barton" userId="90813819-33cb-4771-8b5c-b2e892c69de0" providerId="ADAL" clId="{CE7C4DD8-D383-48E2-8A55-360908861FB3}" dt="2019-09-19T12:36:56.073" v="2370" actId="478"/>
          <ac:cxnSpMkLst>
            <pc:docMk/>
            <pc:sldMk cId="3075283167" sldId="321"/>
            <ac:cxnSpMk id="9" creationId="{EC8FDA67-B956-4DA9-839A-7539DF161FB7}"/>
          </ac:cxnSpMkLst>
        </pc:cxnChg>
        <pc:cxnChg chg="add del mod">
          <ac:chgData name="Keian Barton" userId="90813819-33cb-4771-8b5c-b2e892c69de0" providerId="ADAL" clId="{CE7C4DD8-D383-48E2-8A55-360908861FB3}" dt="2019-09-19T12:36:58.520" v="2371" actId="478"/>
          <ac:cxnSpMkLst>
            <pc:docMk/>
            <pc:sldMk cId="3075283167" sldId="321"/>
            <ac:cxnSpMk id="10" creationId="{60C14239-43C5-4220-98C2-586F269F24D7}"/>
          </ac:cxnSpMkLst>
        </pc:cxnChg>
      </pc:sldChg>
      <pc:sldChg chg="addSp delSp modSp add">
        <pc:chgData name="Keian Barton" userId="90813819-33cb-4771-8b5c-b2e892c69de0" providerId="ADAL" clId="{CE7C4DD8-D383-48E2-8A55-360908861FB3}" dt="2019-09-18T13:53:30.984" v="1960" actId="20577"/>
        <pc:sldMkLst>
          <pc:docMk/>
          <pc:sldMk cId="4124716546" sldId="322"/>
        </pc:sldMkLst>
        <pc:spChg chg="mod">
          <ac:chgData name="Keian Barton" userId="90813819-33cb-4771-8b5c-b2e892c69de0" providerId="ADAL" clId="{CE7C4DD8-D383-48E2-8A55-360908861FB3}" dt="2019-09-16T13:12:08.924" v="534" actId="20577"/>
          <ac:spMkLst>
            <pc:docMk/>
            <pc:sldMk cId="4124716546" sldId="322"/>
            <ac:spMk id="3" creationId="{C34341B2-268C-4AD3-93D3-99171AB21750}"/>
          </ac:spMkLst>
        </pc:spChg>
        <pc:spChg chg="add del mod">
          <ac:chgData name="Keian Barton" userId="90813819-33cb-4771-8b5c-b2e892c69de0" providerId="ADAL" clId="{CE7C4DD8-D383-48E2-8A55-360908861FB3}" dt="2019-09-16T13:12:15.616" v="536" actId="478"/>
          <ac:spMkLst>
            <pc:docMk/>
            <pc:sldMk cId="4124716546" sldId="322"/>
            <ac:spMk id="4" creationId="{98113297-8B45-4B26-9A2F-B9C4B98B14D3}"/>
          </ac:spMkLst>
        </pc:spChg>
        <pc:spChg chg="del">
          <ac:chgData name="Keian Barton" userId="90813819-33cb-4771-8b5c-b2e892c69de0" providerId="ADAL" clId="{CE7C4DD8-D383-48E2-8A55-360908861FB3}" dt="2019-09-16T13:12:11.138" v="535" actId="478"/>
          <ac:spMkLst>
            <pc:docMk/>
            <pc:sldMk cId="4124716546" sldId="322"/>
            <ac:spMk id="6" creationId="{5B0E6C93-B185-4AFE-AF05-44A5F110E023}"/>
          </ac:spMkLst>
        </pc:spChg>
        <pc:spChg chg="del">
          <ac:chgData name="Keian Barton" userId="90813819-33cb-4771-8b5c-b2e892c69de0" providerId="ADAL" clId="{CE7C4DD8-D383-48E2-8A55-360908861FB3}" dt="2019-09-16T13:12:11.138" v="535" actId="478"/>
          <ac:spMkLst>
            <pc:docMk/>
            <pc:sldMk cId="4124716546" sldId="322"/>
            <ac:spMk id="8" creationId="{E280BE72-D182-4AB2-B6A8-2A0FFFC54F4C}"/>
          </ac:spMkLst>
        </pc:spChg>
        <pc:spChg chg="del">
          <ac:chgData name="Keian Barton" userId="90813819-33cb-4771-8b5c-b2e892c69de0" providerId="ADAL" clId="{CE7C4DD8-D383-48E2-8A55-360908861FB3}" dt="2019-09-18T13:16:33.994" v="1557" actId="478"/>
          <ac:spMkLst>
            <pc:docMk/>
            <pc:sldMk cId="4124716546" sldId="322"/>
            <ac:spMk id="15" creationId="{F927E4AF-220A-4663-90C2-927F3471BE3C}"/>
          </ac:spMkLst>
        </pc:spChg>
        <pc:graphicFrameChg chg="add mod modGraphic">
          <ac:chgData name="Keian Barton" userId="90813819-33cb-4771-8b5c-b2e892c69de0" providerId="ADAL" clId="{CE7C4DD8-D383-48E2-8A55-360908861FB3}" dt="2019-09-18T13:53:30.984" v="1960" actId="20577"/>
          <ac:graphicFrameMkLst>
            <pc:docMk/>
            <pc:sldMk cId="4124716546" sldId="322"/>
            <ac:graphicFrameMk id="2" creationId="{6B8D0B84-EB67-4C6E-895F-DAAB62CC5DF6}"/>
          </ac:graphicFrameMkLst>
        </pc:graphicFrameChg>
        <pc:picChg chg="del">
          <ac:chgData name="Keian Barton" userId="90813819-33cb-4771-8b5c-b2e892c69de0" providerId="ADAL" clId="{CE7C4DD8-D383-48E2-8A55-360908861FB3}" dt="2019-09-16T13:12:11.138" v="535" actId="478"/>
          <ac:picMkLst>
            <pc:docMk/>
            <pc:sldMk cId="4124716546" sldId="322"/>
            <ac:picMk id="9" creationId="{A492DD42-3DC2-42B2-BD19-A949592570F8}"/>
          </ac:picMkLst>
        </pc:picChg>
      </pc:sldChg>
      <pc:sldChg chg="modSp add ord">
        <pc:chgData name="Keian Barton" userId="90813819-33cb-4771-8b5c-b2e892c69de0" providerId="ADAL" clId="{CE7C4DD8-D383-48E2-8A55-360908861FB3}" dt="2019-09-18T13:54:11.651" v="1994" actId="20577"/>
        <pc:sldMkLst>
          <pc:docMk/>
          <pc:sldMk cId="3796968345" sldId="323"/>
        </pc:sldMkLst>
        <pc:spChg chg="mod">
          <ac:chgData name="Keian Barton" userId="90813819-33cb-4771-8b5c-b2e892c69de0" providerId="ADAL" clId="{CE7C4DD8-D383-48E2-8A55-360908861FB3}" dt="2019-09-18T13:54:11.651" v="1994" actId="20577"/>
          <ac:spMkLst>
            <pc:docMk/>
            <pc:sldMk cId="3796968345" sldId="323"/>
            <ac:spMk id="3" creationId="{C34341B2-268C-4AD3-93D3-99171AB21750}"/>
          </ac:spMkLst>
        </pc:spChg>
      </pc:sldChg>
      <pc:sldChg chg="addSp delSp modSp add ord">
        <pc:chgData name="Keian Barton" userId="90813819-33cb-4771-8b5c-b2e892c69de0" providerId="ADAL" clId="{CE7C4DD8-D383-48E2-8A55-360908861FB3}" dt="2019-09-18T13:15:16.776" v="1556" actId="207"/>
        <pc:sldMkLst>
          <pc:docMk/>
          <pc:sldMk cId="1453784003" sldId="324"/>
        </pc:sldMkLst>
        <pc:spChg chg="add del mod topLvl">
          <ac:chgData name="Keian Barton" userId="90813819-33cb-4771-8b5c-b2e892c69de0" providerId="ADAL" clId="{CE7C4DD8-D383-48E2-8A55-360908861FB3}" dt="2019-09-18T13:15:16.776" v="1556" actId="207"/>
          <ac:spMkLst>
            <pc:docMk/>
            <pc:sldMk cId="1453784003" sldId="324"/>
            <ac:spMk id="2" creationId="{813FB066-F229-4959-A0FD-9B6018249E77}"/>
          </ac:spMkLst>
        </pc:spChg>
        <pc:spChg chg="mod">
          <ac:chgData name="Keian Barton" userId="90813819-33cb-4771-8b5c-b2e892c69de0" providerId="ADAL" clId="{CE7C4DD8-D383-48E2-8A55-360908861FB3}" dt="2019-09-16T13:13:00.406" v="571" actId="20577"/>
          <ac:spMkLst>
            <pc:docMk/>
            <pc:sldMk cId="1453784003" sldId="324"/>
            <ac:spMk id="3" creationId="{C34341B2-268C-4AD3-93D3-99171AB21750}"/>
          </ac:spMkLst>
        </pc:spChg>
        <pc:spChg chg="add del mod">
          <ac:chgData name="Keian Barton" userId="90813819-33cb-4771-8b5c-b2e892c69de0" providerId="ADAL" clId="{CE7C4DD8-D383-48E2-8A55-360908861FB3}" dt="2019-09-18T13:02:01.345" v="1203" actId="207"/>
          <ac:spMkLst>
            <pc:docMk/>
            <pc:sldMk cId="1453784003" sldId="324"/>
            <ac:spMk id="4" creationId="{61135590-17D0-4F6D-B74C-FD6E879F1035}"/>
          </ac:spMkLst>
        </pc:spChg>
        <pc:spChg chg="add mod topLvl">
          <ac:chgData name="Keian Barton" userId="90813819-33cb-4771-8b5c-b2e892c69de0" providerId="ADAL" clId="{CE7C4DD8-D383-48E2-8A55-360908861FB3}" dt="2019-09-18T13:04:21.467" v="1319" actId="165"/>
          <ac:spMkLst>
            <pc:docMk/>
            <pc:sldMk cId="1453784003" sldId="324"/>
            <ac:spMk id="5" creationId="{26F60299-ECCE-4F33-AC57-5F7A5F1177CF}"/>
          </ac:spMkLst>
        </pc:spChg>
        <pc:spChg chg="add mod">
          <ac:chgData name="Keian Barton" userId="90813819-33cb-4771-8b5c-b2e892c69de0" providerId="ADAL" clId="{CE7C4DD8-D383-48E2-8A55-360908861FB3}" dt="2019-09-18T13:04:13.301" v="1318" actId="465"/>
          <ac:spMkLst>
            <pc:docMk/>
            <pc:sldMk cId="1453784003" sldId="324"/>
            <ac:spMk id="6" creationId="{40E58B22-08D4-46BE-B4F8-7AD0F31AC01F}"/>
          </ac:spMkLst>
        </pc:spChg>
        <pc:spChg chg="add del mod">
          <ac:chgData name="Keian Barton" userId="90813819-33cb-4771-8b5c-b2e892c69de0" providerId="ADAL" clId="{CE7C4DD8-D383-48E2-8A55-360908861FB3}" dt="2019-09-18T13:02:36.585" v="1287" actId="478"/>
          <ac:spMkLst>
            <pc:docMk/>
            <pc:sldMk cId="1453784003" sldId="324"/>
            <ac:spMk id="7" creationId="{2C27CC5A-918C-4917-A701-21AD22D37ABB}"/>
          </ac:spMkLst>
        </pc:spChg>
        <pc:spChg chg="add mod">
          <ac:chgData name="Keian Barton" userId="90813819-33cb-4771-8b5c-b2e892c69de0" providerId="ADAL" clId="{CE7C4DD8-D383-48E2-8A55-360908861FB3}" dt="2019-09-18T13:04:13.301" v="1318" actId="465"/>
          <ac:spMkLst>
            <pc:docMk/>
            <pc:sldMk cId="1453784003" sldId="324"/>
            <ac:spMk id="8" creationId="{5D8333CF-0F23-43F5-B1FA-C85CD6BBA7CC}"/>
          </ac:spMkLst>
        </pc:spChg>
        <pc:spChg chg="del">
          <ac:chgData name="Keian Barton" userId="90813819-33cb-4771-8b5c-b2e892c69de0" providerId="ADAL" clId="{CE7C4DD8-D383-48E2-8A55-360908861FB3}" dt="2019-09-16T13:32:52.188" v="993" actId="478"/>
          <ac:spMkLst>
            <pc:docMk/>
            <pc:sldMk cId="1453784003" sldId="324"/>
            <ac:spMk id="15" creationId="{F927E4AF-220A-4663-90C2-927F3471BE3C}"/>
          </ac:spMkLst>
        </pc:spChg>
        <pc:grpChg chg="add del mod">
          <ac:chgData name="Keian Barton" userId="90813819-33cb-4771-8b5c-b2e892c69de0" providerId="ADAL" clId="{CE7C4DD8-D383-48E2-8A55-360908861FB3}" dt="2019-09-18T13:04:21.467" v="1319" actId="165"/>
          <ac:grpSpMkLst>
            <pc:docMk/>
            <pc:sldMk cId="1453784003" sldId="324"/>
            <ac:grpSpMk id="9" creationId="{A02E6EFD-7008-4DA5-AA56-12703F1911A6}"/>
          </ac:grpSpMkLst>
        </pc:grpChg>
      </pc:sldChg>
      <pc:sldChg chg="addSp delSp modSp add ord">
        <pc:chgData name="Keian Barton" userId="90813819-33cb-4771-8b5c-b2e892c69de0" providerId="ADAL" clId="{CE7C4DD8-D383-48E2-8A55-360908861FB3}" dt="2019-09-16T13:33:04.282" v="1005" actId="165"/>
        <pc:sldMkLst>
          <pc:docMk/>
          <pc:sldMk cId="2528115463" sldId="325"/>
        </pc:sldMkLst>
        <pc:spChg chg="mod">
          <ac:chgData name="Keian Barton" userId="90813819-33cb-4771-8b5c-b2e892c69de0" providerId="ADAL" clId="{CE7C4DD8-D383-48E2-8A55-360908861FB3}" dt="2019-09-16T13:13:11.886" v="587" actId="20577"/>
          <ac:spMkLst>
            <pc:docMk/>
            <pc:sldMk cId="2528115463" sldId="325"/>
            <ac:spMk id="3" creationId="{C34341B2-268C-4AD3-93D3-99171AB21750}"/>
          </ac:spMkLst>
        </pc:spChg>
        <pc:spChg chg="add mod topLvl">
          <ac:chgData name="Keian Barton" userId="90813819-33cb-4771-8b5c-b2e892c69de0" providerId="ADAL" clId="{CE7C4DD8-D383-48E2-8A55-360908861FB3}" dt="2019-09-16T13:33:04.282" v="1005" actId="165"/>
          <ac:spMkLst>
            <pc:docMk/>
            <pc:sldMk cId="2528115463" sldId="325"/>
            <ac:spMk id="5" creationId="{EDF70E4E-29AC-4D6D-88D0-BB1333254D6B}"/>
          </ac:spMkLst>
        </pc:spChg>
        <pc:spChg chg="del">
          <ac:chgData name="Keian Barton" userId="90813819-33cb-4771-8b5c-b2e892c69de0" providerId="ADAL" clId="{CE7C4DD8-D383-48E2-8A55-360908861FB3}" dt="2019-09-16T13:19:23.133" v="685" actId="478"/>
          <ac:spMkLst>
            <pc:docMk/>
            <pc:sldMk cId="2528115463" sldId="325"/>
            <ac:spMk id="15" creationId="{F927E4AF-220A-4663-90C2-927F3471BE3C}"/>
          </ac:spMkLst>
        </pc:spChg>
        <pc:grpChg chg="add mod topLvl">
          <ac:chgData name="Keian Barton" userId="90813819-33cb-4771-8b5c-b2e892c69de0" providerId="ADAL" clId="{CE7C4DD8-D383-48E2-8A55-360908861FB3}" dt="2019-09-16T13:33:04.282" v="1005" actId="165"/>
          <ac:grpSpMkLst>
            <pc:docMk/>
            <pc:sldMk cId="2528115463" sldId="325"/>
            <ac:grpSpMk id="6" creationId="{51090266-4ECD-413B-9F84-7006B1E96995}"/>
          </ac:grpSpMkLst>
        </pc:grpChg>
        <pc:grpChg chg="add del mod">
          <ac:chgData name="Keian Barton" userId="90813819-33cb-4771-8b5c-b2e892c69de0" providerId="ADAL" clId="{CE7C4DD8-D383-48E2-8A55-360908861FB3}" dt="2019-09-16T13:33:04.282" v="1005" actId="165"/>
          <ac:grpSpMkLst>
            <pc:docMk/>
            <pc:sldMk cId="2528115463" sldId="325"/>
            <ac:grpSpMk id="7" creationId="{A8FD56FD-04F3-4F2B-BB1B-C34FB73FD2EB}"/>
          </ac:grpSpMkLst>
        </pc:grpChg>
        <pc:picChg chg="add mod ord">
          <ac:chgData name="Keian Barton" userId="90813819-33cb-4771-8b5c-b2e892c69de0" providerId="ADAL" clId="{CE7C4DD8-D383-48E2-8A55-360908861FB3}" dt="2019-09-16T13:24:44.167" v="904" actId="164"/>
          <ac:picMkLst>
            <pc:docMk/>
            <pc:sldMk cId="2528115463" sldId="325"/>
            <ac:picMk id="4" creationId="{9E9C9D3F-2517-478B-A785-51A75A51FFF9}"/>
          </ac:picMkLst>
        </pc:picChg>
        <pc:picChg chg="add mod">
          <ac:chgData name="Keian Barton" userId="90813819-33cb-4771-8b5c-b2e892c69de0" providerId="ADAL" clId="{CE7C4DD8-D383-48E2-8A55-360908861FB3}" dt="2019-09-16T13:24:44.167" v="904" actId="164"/>
          <ac:picMkLst>
            <pc:docMk/>
            <pc:sldMk cId="2528115463" sldId="325"/>
            <ac:picMk id="9" creationId="{ECB1D33A-30C7-480C-A13F-65B05B58938F}"/>
          </ac:picMkLst>
        </pc:picChg>
        <pc:picChg chg="add mod">
          <ac:chgData name="Keian Barton" userId="90813819-33cb-4771-8b5c-b2e892c69de0" providerId="ADAL" clId="{CE7C4DD8-D383-48E2-8A55-360908861FB3}" dt="2019-09-16T13:24:44.167" v="904" actId="164"/>
          <ac:picMkLst>
            <pc:docMk/>
            <pc:sldMk cId="2528115463" sldId="325"/>
            <ac:picMk id="10" creationId="{3EF20B20-3564-46A4-8B18-E97249CAB1DB}"/>
          </ac:picMkLst>
        </pc:picChg>
        <pc:picChg chg="add del mod">
          <ac:chgData name="Keian Barton" userId="90813819-33cb-4771-8b5c-b2e892c69de0" providerId="ADAL" clId="{CE7C4DD8-D383-48E2-8A55-360908861FB3}" dt="2019-09-16T13:17:06.629" v="643" actId="478"/>
          <ac:picMkLst>
            <pc:docMk/>
            <pc:sldMk cId="2528115463" sldId="325"/>
            <ac:picMk id="1026" creationId="{A481E9BA-F6CC-4C4C-9E42-39B69C7D83C0}"/>
          </ac:picMkLst>
        </pc:picChg>
        <pc:picChg chg="add del mod">
          <ac:chgData name="Keian Barton" userId="90813819-33cb-4771-8b5c-b2e892c69de0" providerId="ADAL" clId="{CE7C4DD8-D383-48E2-8A55-360908861FB3}" dt="2019-09-16T13:17:35.429" v="651" actId="478"/>
          <ac:picMkLst>
            <pc:docMk/>
            <pc:sldMk cId="2528115463" sldId="325"/>
            <ac:picMk id="1028" creationId="{AF539CE2-94A8-4F82-AE95-738515C35CD0}"/>
          </ac:picMkLst>
        </pc:picChg>
        <pc:picChg chg="add mod">
          <ac:chgData name="Keian Barton" userId="90813819-33cb-4771-8b5c-b2e892c69de0" providerId="ADAL" clId="{CE7C4DD8-D383-48E2-8A55-360908861FB3}" dt="2019-09-16T13:24:44.167" v="904" actId="164"/>
          <ac:picMkLst>
            <pc:docMk/>
            <pc:sldMk cId="2528115463" sldId="325"/>
            <ac:picMk id="1030" creationId="{3DA2D7C0-65E0-4BC8-B05A-38A63233F32C}"/>
          </ac:picMkLst>
        </pc:picChg>
      </pc:sldChg>
      <pc:sldChg chg="addSp delSp modSp add">
        <pc:chgData name="Keian Barton" userId="90813819-33cb-4771-8b5c-b2e892c69de0" providerId="ADAL" clId="{CE7C4DD8-D383-48E2-8A55-360908861FB3}" dt="2019-09-18T13:14:56.260" v="1555" actId="14100"/>
        <pc:sldMkLst>
          <pc:docMk/>
          <pc:sldMk cId="2314645185" sldId="326"/>
        </pc:sldMkLst>
        <pc:spChg chg="add mod ord">
          <ac:chgData name="Keian Barton" userId="90813819-33cb-4771-8b5c-b2e892c69de0" providerId="ADAL" clId="{CE7C4DD8-D383-48E2-8A55-360908861FB3}" dt="2019-09-18T13:14:56.260" v="1555" actId="14100"/>
          <ac:spMkLst>
            <pc:docMk/>
            <pc:sldMk cId="2314645185" sldId="326"/>
            <ac:spMk id="2" creationId="{7275E635-2D1D-4EFB-8A7C-A42ACA8724E9}"/>
          </ac:spMkLst>
        </pc:spChg>
        <pc:spChg chg="mod">
          <ac:chgData name="Keian Barton" userId="90813819-33cb-4771-8b5c-b2e892c69de0" providerId="ADAL" clId="{CE7C4DD8-D383-48E2-8A55-360908861FB3}" dt="2019-09-16T13:13:37.820" v="610" actId="20577"/>
          <ac:spMkLst>
            <pc:docMk/>
            <pc:sldMk cId="2314645185" sldId="326"/>
            <ac:spMk id="3" creationId="{C34341B2-268C-4AD3-93D3-99171AB21750}"/>
          </ac:spMkLst>
        </pc:spChg>
        <pc:spChg chg="add mod">
          <ac:chgData name="Keian Barton" userId="90813819-33cb-4771-8b5c-b2e892c69de0" providerId="ADAL" clId="{CE7C4DD8-D383-48E2-8A55-360908861FB3}" dt="2019-09-18T13:13:44.675" v="1541" actId="12788"/>
          <ac:spMkLst>
            <pc:docMk/>
            <pc:sldMk cId="2314645185" sldId="326"/>
            <ac:spMk id="4" creationId="{B5C5E032-4881-48DA-AF91-170A06F48A75}"/>
          </ac:spMkLst>
        </pc:spChg>
        <pc:spChg chg="del">
          <ac:chgData name="Keian Barton" userId="90813819-33cb-4771-8b5c-b2e892c69de0" providerId="ADAL" clId="{CE7C4DD8-D383-48E2-8A55-360908861FB3}" dt="2019-09-16T13:33:16.941" v="1006" actId="478"/>
          <ac:spMkLst>
            <pc:docMk/>
            <pc:sldMk cId="2314645185" sldId="326"/>
            <ac:spMk id="15" creationId="{F927E4AF-220A-4663-90C2-927F3471BE3C}"/>
          </ac:spMkLst>
        </pc:spChg>
      </pc:sldChg>
      <pc:sldMasterChg chg="delSldLayout">
        <pc:chgData name="Keian Barton" userId="90813819-33cb-4771-8b5c-b2e892c69de0" providerId="ADAL" clId="{CE7C4DD8-D383-48E2-8A55-360908861FB3}" dt="2019-09-16T13:13:48.057" v="617" actId="2696"/>
        <pc:sldMasterMkLst>
          <pc:docMk/>
          <pc:sldMasterMk cId="639640934"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EF467-063E-4C7E-ABC1-29D12B6D4B28}" type="datetimeFigureOut">
              <a:rPr lang="en-GB" smtClean="0"/>
              <a:t>19/09/2019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8ABCC-C029-48BF-94EB-20BD7CAA7824}" type="slidenum">
              <a:rPr lang="en-GB" smtClean="0"/>
              <a:t>‹#›</a:t>
            </a:fld>
            <a:endParaRPr lang="en-GB"/>
          </a:p>
        </p:txBody>
      </p:sp>
    </p:spTree>
    <p:extLst>
      <p:ext uri="{BB962C8B-B14F-4D97-AF65-F5344CB8AC3E}">
        <p14:creationId xmlns:p14="http://schemas.microsoft.com/office/powerpoint/2010/main" val="166739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acebook.github.io/react-native/blog/2019/03/12/releasing-react-native-059"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reactjs.org/docs/hooks-intro.html#gradual-adoption-strategy"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actjs.org/docs/hooks-reference.html#usestat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reactjs.org/docs/hooks-faq.html#how-to-avoid-passing-callbacks-dow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actjs.org/docs/hooks-referenc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js.org/docs/hooks-custom.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actjs.org/docs/refs-and-the-dom.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reactjs.org/docs/hooks-faq.html#is-there-something-like-instance-variabl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actjs.org/docs/hooks-faq.html#is-it-safe-to-omit-functions-from-the-list-of-dependenci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reactjs.org/docs/hooks-faq.html#what-can-i-do-if-my-effect-dependencies-change-too-ofte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facebook/react/issues/15156#issuecomment-474590693"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React 16.8.0 is the first release to support Hooks. When upgrading, don’t forget to update all packages, including React DOM. React Native supports Hooks since </a:t>
            </a:r>
            <a:r>
              <a:rPr lang="en-GB" sz="1200" b="0" i="0" u="none" strike="noStrike" kern="1200" dirty="0">
                <a:solidFill>
                  <a:schemeClr val="tx1"/>
                </a:solidFill>
                <a:effectLst/>
                <a:latin typeface="+mn-lt"/>
                <a:ea typeface="+mn-ea"/>
                <a:cs typeface="+mn-cs"/>
                <a:hlinkClick r:id="rId3"/>
              </a:rPr>
              <a:t>the 0.59 release of React Native</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Before we continue, note that Hooks are:</a:t>
            </a:r>
          </a:p>
          <a:p>
            <a:r>
              <a:rPr lang="en-GB" sz="1200" b="1" i="0" kern="1200" dirty="0">
                <a:solidFill>
                  <a:schemeClr val="tx1"/>
                </a:solidFill>
                <a:effectLst/>
                <a:latin typeface="+mn-lt"/>
                <a:ea typeface="+mn-ea"/>
                <a:cs typeface="+mn-cs"/>
              </a:rPr>
              <a:t>Completely opt-in.</a:t>
            </a:r>
            <a:r>
              <a:rPr lang="en-GB" sz="1200" b="0" i="0" kern="1200" dirty="0">
                <a:solidFill>
                  <a:schemeClr val="tx1"/>
                </a:solidFill>
                <a:effectLst/>
                <a:latin typeface="+mn-lt"/>
                <a:ea typeface="+mn-ea"/>
                <a:cs typeface="+mn-cs"/>
              </a:rPr>
              <a:t> You can try Hooks in a few components without rewriting any existing code. But you don’t have to learn or use Hooks right now if you don’t want to.</a:t>
            </a:r>
          </a:p>
          <a:p>
            <a:r>
              <a:rPr lang="en-GB" sz="1200" b="1" i="0" kern="1200" dirty="0">
                <a:solidFill>
                  <a:schemeClr val="tx1"/>
                </a:solidFill>
                <a:effectLst/>
                <a:latin typeface="+mn-lt"/>
                <a:ea typeface="+mn-ea"/>
                <a:cs typeface="+mn-cs"/>
              </a:rPr>
              <a:t>100% backwards-compatible.</a:t>
            </a:r>
            <a:r>
              <a:rPr lang="en-GB" sz="1200" b="0" i="0" kern="1200" dirty="0">
                <a:solidFill>
                  <a:schemeClr val="tx1"/>
                </a:solidFill>
                <a:effectLst/>
                <a:latin typeface="+mn-lt"/>
                <a:ea typeface="+mn-ea"/>
                <a:cs typeface="+mn-cs"/>
              </a:rPr>
              <a:t> Hooks don’t contain any breaking changes.</a:t>
            </a:r>
          </a:p>
          <a:p>
            <a:r>
              <a:rPr lang="en-GB" sz="1200" b="1" i="0" kern="1200" dirty="0">
                <a:solidFill>
                  <a:schemeClr val="tx1"/>
                </a:solidFill>
                <a:effectLst/>
                <a:latin typeface="+mn-lt"/>
                <a:ea typeface="+mn-ea"/>
                <a:cs typeface="+mn-cs"/>
              </a:rPr>
              <a:t>Available now.</a:t>
            </a:r>
            <a:r>
              <a:rPr lang="en-GB" sz="1200" b="0" i="0" kern="1200" dirty="0">
                <a:solidFill>
                  <a:schemeClr val="tx1"/>
                </a:solidFill>
                <a:effectLst/>
                <a:latin typeface="+mn-lt"/>
                <a:ea typeface="+mn-ea"/>
                <a:cs typeface="+mn-cs"/>
              </a:rPr>
              <a:t> Hooks are now available with the release of v16.8.0.</a:t>
            </a:r>
          </a:p>
          <a:p>
            <a:r>
              <a:rPr lang="en-GB" sz="1200" b="1" i="0" kern="1200" dirty="0">
                <a:solidFill>
                  <a:schemeClr val="tx1"/>
                </a:solidFill>
                <a:effectLst/>
                <a:latin typeface="+mn-lt"/>
                <a:ea typeface="+mn-ea"/>
                <a:cs typeface="+mn-cs"/>
              </a:rPr>
              <a:t>There are no plans to remove classes from React.</a:t>
            </a:r>
            <a:r>
              <a:rPr lang="en-GB" sz="1200" b="0" i="0" kern="1200" dirty="0">
                <a:solidFill>
                  <a:schemeClr val="tx1"/>
                </a:solidFill>
                <a:effectLst/>
                <a:latin typeface="+mn-lt"/>
                <a:ea typeface="+mn-ea"/>
                <a:cs typeface="+mn-cs"/>
              </a:rPr>
              <a:t> You can read more about the gradual adoption strategy for Hooks in the </a:t>
            </a:r>
            <a:r>
              <a:rPr lang="en-GB" sz="1200" b="0" i="0" u="none" strike="noStrike" kern="1200" dirty="0">
                <a:solidFill>
                  <a:schemeClr val="tx1"/>
                </a:solidFill>
                <a:effectLst/>
                <a:latin typeface="+mn-lt"/>
                <a:ea typeface="+mn-ea"/>
                <a:cs typeface="+mn-cs"/>
                <a:hlinkClick r:id="rId4"/>
              </a:rPr>
              <a:t>bottom section</a:t>
            </a:r>
            <a:r>
              <a:rPr lang="en-GB" sz="1200" b="0" i="0" kern="1200" dirty="0">
                <a:solidFill>
                  <a:schemeClr val="tx1"/>
                </a:solidFill>
                <a:effectLst/>
                <a:latin typeface="+mn-lt"/>
                <a:ea typeface="+mn-ea"/>
                <a:cs typeface="+mn-cs"/>
              </a:rPr>
              <a:t> of this page.</a:t>
            </a:r>
          </a:p>
          <a:p>
            <a:r>
              <a:rPr lang="en-GB" sz="1200" b="1" i="0" kern="1200" dirty="0">
                <a:solidFill>
                  <a:schemeClr val="tx1"/>
                </a:solidFill>
                <a:effectLst/>
                <a:latin typeface="+mn-lt"/>
                <a:ea typeface="+mn-ea"/>
                <a:cs typeface="+mn-cs"/>
              </a:rPr>
              <a:t>Hooks don’t replace your knowledge of React concepts.</a:t>
            </a:r>
            <a:r>
              <a:rPr lang="en-GB" sz="1200" b="0" i="0" kern="1200" dirty="0">
                <a:solidFill>
                  <a:schemeClr val="tx1"/>
                </a:solidFill>
                <a:effectLst/>
                <a:latin typeface="+mn-lt"/>
                <a:ea typeface="+mn-ea"/>
                <a:cs typeface="+mn-cs"/>
              </a:rPr>
              <a:t> Instead, Hooks provide a more direct API to the React concepts you already know: props, state, context, refs, and lifecycle. As we will show later, Hooks also offer a new powerful way to combine them.</a:t>
            </a:r>
          </a:p>
          <a:p>
            <a:br>
              <a:rPr lang="en-GB" dirty="0"/>
            </a:br>
            <a:r>
              <a:rPr lang="en-GB" sz="1200" b="0" i="0" kern="1200" dirty="0">
                <a:solidFill>
                  <a:schemeClr val="tx1"/>
                </a:solidFill>
                <a:effectLst/>
                <a:latin typeface="+mn-lt"/>
                <a:ea typeface="+mn-ea"/>
                <a:cs typeface="+mn-cs"/>
              </a:rPr>
              <a:t>We intend for Hooks to cover all existing use cases for classes, but </a:t>
            </a:r>
            <a:r>
              <a:rPr lang="en-GB" sz="1200" b="1" i="0" kern="1200" dirty="0">
                <a:solidFill>
                  <a:schemeClr val="tx1"/>
                </a:solidFill>
                <a:effectLst/>
                <a:latin typeface="+mn-lt"/>
                <a:ea typeface="+mn-ea"/>
                <a:cs typeface="+mn-cs"/>
              </a:rPr>
              <a:t>we will keep supporting class components for the foreseeable future.</a:t>
            </a:r>
            <a:r>
              <a:rPr lang="en-GB" sz="1200" b="0" i="0" kern="1200" dirty="0">
                <a:solidFill>
                  <a:schemeClr val="tx1"/>
                </a:solidFill>
                <a:effectLst/>
                <a:latin typeface="+mn-lt"/>
                <a:ea typeface="+mn-ea"/>
                <a:cs typeface="+mn-cs"/>
              </a:rPr>
              <a:t> At Facebook, we have tens of thousands of components written as classes, and we have absolutely no plans to rewrite them. Instead, we are starting to use Hooks in the new code side by side with classes.</a:t>
            </a:r>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2</a:t>
            </a:fld>
            <a:endParaRPr lang="en-GB"/>
          </a:p>
        </p:txBody>
      </p:sp>
    </p:spTree>
    <p:extLst>
      <p:ext uri="{BB962C8B-B14F-4D97-AF65-F5344CB8AC3E}">
        <p14:creationId xmlns:p14="http://schemas.microsoft.com/office/powerpoint/2010/main" val="1509348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 alternative to </a:t>
            </a:r>
            <a:r>
              <a:rPr lang="en-GB" sz="1200" b="0" i="0" u="none" strike="noStrike" kern="1200" dirty="0" err="1">
                <a:solidFill>
                  <a:schemeClr val="tx1"/>
                </a:solidFill>
                <a:effectLst/>
                <a:latin typeface="+mn-lt"/>
                <a:ea typeface="+mn-ea"/>
                <a:cs typeface="+mn-cs"/>
                <a:hlinkClick r:id="rId3"/>
              </a:rPr>
              <a:t>useState</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Accepts a reducer of type (state, action) =&gt; </a:t>
            </a:r>
            <a:r>
              <a:rPr lang="en-GB" sz="1200" b="0" i="0" kern="1200" dirty="0" err="1">
                <a:solidFill>
                  <a:schemeClr val="tx1"/>
                </a:solidFill>
                <a:effectLst/>
                <a:latin typeface="+mn-lt"/>
                <a:ea typeface="+mn-ea"/>
                <a:cs typeface="+mn-cs"/>
              </a:rPr>
              <a:t>newState</a:t>
            </a:r>
            <a:r>
              <a:rPr lang="en-GB" sz="1200" b="0" i="0" kern="1200" dirty="0">
                <a:solidFill>
                  <a:schemeClr val="tx1"/>
                </a:solidFill>
                <a:effectLst/>
                <a:latin typeface="+mn-lt"/>
                <a:ea typeface="+mn-ea"/>
                <a:cs typeface="+mn-cs"/>
              </a:rPr>
              <a:t>, and returns the current state paired with a dispatch method. (If you’re familiar with Redux, you already know how this works.)</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useReducer</a:t>
            </a:r>
            <a:r>
              <a:rPr lang="en-GB" sz="1200" b="0" i="0" kern="1200" dirty="0">
                <a:solidFill>
                  <a:schemeClr val="tx1"/>
                </a:solidFill>
                <a:effectLst/>
                <a:latin typeface="+mn-lt"/>
                <a:ea typeface="+mn-ea"/>
                <a:cs typeface="+mn-cs"/>
              </a:rPr>
              <a:t> is usually preferable to </a:t>
            </a:r>
            <a:r>
              <a:rPr lang="en-GB" sz="1200" b="0" i="0" kern="1200" dirty="0" err="1">
                <a:solidFill>
                  <a:schemeClr val="tx1"/>
                </a:solidFill>
                <a:effectLst/>
                <a:latin typeface="+mn-lt"/>
                <a:ea typeface="+mn-ea"/>
                <a:cs typeface="+mn-cs"/>
              </a:rPr>
              <a:t>useState</a:t>
            </a:r>
            <a:r>
              <a:rPr lang="en-GB" sz="1200" b="0" i="0" kern="1200" dirty="0">
                <a:solidFill>
                  <a:schemeClr val="tx1"/>
                </a:solidFill>
                <a:effectLst/>
                <a:latin typeface="+mn-lt"/>
                <a:ea typeface="+mn-ea"/>
                <a:cs typeface="+mn-cs"/>
              </a:rPr>
              <a:t> when you have complex state logic that involves multiple sub-values or when the next state depends on the previous one. </a:t>
            </a:r>
            <a:r>
              <a:rPr lang="en-GB" sz="1200" b="0" i="0" kern="1200" dirty="0" err="1">
                <a:solidFill>
                  <a:schemeClr val="tx1"/>
                </a:solidFill>
                <a:effectLst/>
                <a:latin typeface="+mn-lt"/>
                <a:ea typeface="+mn-ea"/>
                <a:cs typeface="+mn-cs"/>
              </a:rPr>
              <a:t>useReducer</a:t>
            </a:r>
            <a:r>
              <a:rPr lang="en-GB" sz="1200" b="0" i="0" kern="1200" dirty="0">
                <a:solidFill>
                  <a:schemeClr val="tx1"/>
                </a:solidFill>
                <a:effectLst/>
                <a:latin typeface="+mn-lt"/>
                <a:ea typeface="+mn-ea"/>
                <a:cs typeface="+mn-cs"/>
              </a:rPr>
              <a:t> also lets you optimize performance for components that trigger deep updates because </a:t>
            </a:r>
            <a:r>
              <a:rPr lang="en-GB" sz="1200" b="0" i="0" u="none" strike="noStrike" kern="1200" dirty="0">
                <a:solidFill>
                  <a:schemeClr val="tx1"/>
                </a:solidFill>
                <a:effectLst/>
                <a:latin typeface="+mn-lt"/>
                <a:ea typeface="+mn-ea"/>
                <a:cs typeface="+mn-cs"/>
                <a:hlinkClick r:id="rId4"/>
              </a:rPr>
              <a:t>you can pass dispatch down instead of </a:t>
            </a:r>
            <a:r>
              <a:rPr lang="en-GB" sz="1200" b="0" i="0" u="none" strike="noStrike" kern="1200" dirty="0" err="1">
                <a:solidFill>
                  <a:schemeClr val="tx1"/>
                </a:solidFill>
                <a:effectLst/>
                <a:latin typeface="+mn-lt"/>
                <a:ea typeface="+mn-ea"/>
                <a:cs typeface="+mn-cs"/>
                <a:hlinkClick r:id="rId4"/>
              </a:rPr>
              <a:t>callbacks</a:t>
            </a:r>
            <a:r>
              <a:rPr lang="en-GB" sz="1200" b="0" i="0" kern="1200" dirty="0">
                <a:solidFill>
                  <a:schemeClr val="tx1"/>
                </a:solidFill>
                <a:effectLst/>
                <a:latin typeface="+mn-lt"/>
                <a:ea typeface="+mn-ea"/>
                <a:cs typeface="+mn-cs"/>
              </a:rPr>
              <a:t>.</a:t>
            </a:r>
            <a:endParaRPr lang="en-GB" b="1" dirty="0">
              <a:effectLst/>
            </a:endParaRPr>
          </a:p>
          <a:p>
            <a:endParaRPr lang="en-GB" b="1" dirty="0">
              <a:effectLst/>
            </a:endParaRPr>
          </a:p>
          <a:p>
            <a:r>
              <a:rPr lang="en-GB" b="1" dirty="0">
                <a:effectLst/>
              </a:rPr>
              <a:t>Note</a:t>
            </a:r>
          </a:p>
          <a:p>
            <a:r>
              <a:rPr lang="en-GB" dirty="0">
                <a:effectLst/>
              </a:rPr>
              <a:t>React guarantees that dispatch function identity is stable and won’t change on re-renders. This is why it’s safe to omit from the </a:t>
            </a:r>
            <a:r>
              <a:rPr lang="en-GB" dirty="0" err="1">
                <a:effectLst/>
              </a:rPr>
              <a:t>useEffect</a:t>
            </a:r>
            <a:r>
              <a:rPr lang="en-GB" dirty="0">
                <a:effectLst/>
              </a:rPr>
              <a:t> or </a:t>
            </a:r>
            <a:r>
              <a:rPr lang="en-GB" dirty="0" err="1">
                <a:effectLst/>
              </a:rPr>
              <a:t>useCallback</a:t>
            </a:r>
            <a:r>
              <a:rPr lang="en-GB" dirty="0">
                <a:effectLst/>
              </a:rPr>
              <a:t> dependency list.</a:t>
            </a:r>
          </a:p>
        </p:txBody>
      </p:sp>
      <p:sp>
        <p:nvSpPr>
          <p:cNvPr id="4" name="Slide Number Placeholder 3"/>
          <p:cNvSpPr>
            <a:spLocks noGrp="1"/>
          </p:cNvSpPr>
          <p:nvPr>
            <p:ph type="sldNum" sz="quarter" idx="10"/>
          </p:nvPr>
        </p:nvSpPr>
        <p:spPr/>
        <p:txBody>
          <a:bodyPr/>
          <a:lstStyle/>
          <a:p>
            <a:fld id="{73F8ABCC-C029-48BF-94EB-20BD7CAA7824}" type="slidenum">
              <a:rPr lang="en-GB" smtClean="0"/>
              <a:t>11</a:t>
            </a:fld>
            <a:endParaRPr lang="en-GB"/>
          </a:p>
        </p:txBody>
      </p:sp>
    </p:spTree>
    <p:extLst>
      <p:ext uri="{BB962C8B-B14F-4D97-AF65-F5344CB8AC3E}">
        <p14:creationId xmlns:p14="http://schemas.microsoft.com/office/powerpoint/2010/main" val="237211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https://reactjs.org/docs/hooks-reference.html</a:t>
            </a:r>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12</a:t>
            </a:fld>
            <a:endParaRPr lang="en-GB"/>
          </a:p>
        </p:txBody>
      </p:sp>
    </p:spTree>
    <p:extLst>
      <p:ext uri="{BB962C8B-B14F-4D97-AF65-F5344CB8AC3E}">
        <p14:creationId xmlns:p14="http://schemas.microsoft.com/office/powerpoint/2010/main" val="717716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13</a:t>
            </a:fld>
            <a:endParaRPr lang="en-GB"/>
          </a:p>
        </p:txBody>
      </p:sp>
    </p:spTree>
    <p:extLst>
      <p:ext uri="{BB962C8B-B14F-4D97-AF65-F5344CB8AC3E}">
        <p14:creationId xmlns:p14="http://schemas.microsoft.com/office/powerpoint/2010/main" val="169607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Don’t call Hooks inside loops, conditions, or nested functions.</a:t>
            </a:r>
            <a:r>
              <a:rPr lang="en-GB" sz="1200" b="0" i="0" kern="1200" dirty="0">
                <a:solidFill>
                  <a:schemeClr val="tx1"/>
                </a:solidFill>
                <a:effectLst/>
                <a:latin typeface="+mn-lt"/>
                <a:ea typeface="+mn-ea"/>
                <a:cs typeface="+mn-cs"/>
              </a:rPr>
              <a:t> Instead, always use Hooks at the top level of your React function. By following this rule, you ensure that Hooks are called in the same order each time a component renders. That’s what allows React to correctly preserve the state of Hooks between multiple </a:t>
            </a:r>
            <a:r>
              <a:rPr lang="en-GB" dirty="0" err="1"/>
              <a:t>useState</a:t>
            </a:r>
            <a:r>
              <a:rPr lang="en-GB" sz="1200" b="0" i="0" kern="1200" dirty="0">
                <a:solidFill>
                  <a:schemeClr val="tx1"/>
                </a:solidFill>
                <a:effectLst/>
                <a:latin typeface="+mn-lt"/>
                <a:ea typeface="+mn-ea"/>
                <a:cs typeface="+mn-cs"/>
              </a:rPr>
              <a:t> and </a:t>
            </a:r>
            <a:r>
              <a:rPr lang="en-GB" dirty="0" err="1"/>
              <a:t>useEffect</a:t>
            </a:r>
            <a:r>
              <a:rPr lang="en-GB" sz="1200" b="0" i="0" kern="1200" dirty="0">
                <a:solidFill>
                  <a:schemeClr val="tx1"/>
                </a:solidFill>
                <a:effectLst/>
                <a:latin typeface="+mn-lt"/>
                <a:ea typeface="+mn-ea"/>
                <a:cs typeface="+mn-cs"/>
              </a:rPr>
              <a:t> calls.</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Don’t call Hooks from regular JavaScript functions.</a:t>
            </a:r>
            <a:r>
              <a:rPr lang="en-GB" sz="1200" b="0" i="0" kern="1200" dirty="0">
                <a:solidFill>
                  <a:schemeClr val="tx1"/>
                </a:solidFill>
                <a:effectLst/>
                <a:latin typeface="+mn-lt"/>
                <a:ea typeface="+mn-ea"/>
                <a:cs typeface="+mn-cs"/>
              </a:rPr>
              <a:t> Instead, you can:</a:t>
            </a:r>
          </a:p>
          <a:p>
            <a:r>
              <a:rPr lang="en-GB" sz="1200" b="0" i="0" kern="1200" dirty="0">
                <a:solidFill>
                  <a:schemeClr val="tx1"/>
                </a:solidFill>
                <a:effectLst/>
                <a:latin typeface="+mn-lt"/>
                <a:ea typeface="+mn-ea"/>
                <a:cs typeface="+mn-cs"/>
              </a:rPr>
              <a:t>✅ Call Hooks from React function components.</a:t>
            </a:r>
          </a:p>
          <a:p>
            <a:r>
              <a:rPr lang="en-GB" sz="1200" b="0" i="0" kern="1200" dirty="0">
                <a:solidFill>
                  <a:schemeClr val="tx1"/>
                </a:solidFill>
                <a:effectLst/>
                <a:latin typeface="+mn-lt"/>
                <a:ea typeface="+mn-ea"/>
                <a:cs typeface="+mn-cs"/>
              </a:rPr>
              <a:t>✅ Call Hooks from custom Hooks (we’ll learn about them </a:t>
            </a:r>
            <a:r>
              <a:rPr lang="en-GB" sz="1200" b="0" i="0" u="none" strike="noStrike" kern="1200" dirty="0">
                <a:solidFill>
                  <a:schemeClr val="tx1"/>
                </a:solidFill>
                <a:effectLst/>
                <a:latin typeface="+mn-lt"/>
                <a:ea typeface="+mn-ea"/>
                <a:cs typeface="+mn-cs"/>
                <a:hlinkClick r:id="rId3"/>
              </a:rPr>
              <a:t>on the next page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By following this rule, you ensure that all stateful logic in a component is clearly visible from its source code.</a:t>
            </a:r>
            <a:br>
              <a:rPr lang="en-GB" dirty="0"/>
            </a:br>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3</a:t>
            </a:fld>
            <a:endParaRPr lang="en-GB"/>
          </a:p>
        </p:txBody>
      </p:sp>
    </p:spTree>
    <p:extLst>
      <p:ext uri="{BB962C8B-B14F-4D97-AF65-F5344CB8AC3E}">
        <p14:creationId xmlns:p14="http://schemas.microsoft.com/office/powerpoint/2010/main" val="61937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4</a:t>
            </a:fld>
            <a:endParaRPr lang="en-GB"/>
          </a:p>
        </p:txBody>
      </p:sp>
    </p:spTree>
    <p:extLst>
      <p:ext uri="{BB962C8B-B14F-4D97-AF65-F5344CB8AC3E}">
        <p14:creationId xmlns:p14="http://schemas.microsoft.com/office/powerpoint/2010/main" val="3121621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If you’re coming from classes, you might be tempted to always call </a:t>
            </a:r>
            <a:r>
              <a:rPr lang="en-GB" sz="1200" b="0" i="0" kern="1200" dirty="0" err="1">
                <a:solidFill>
                  <a:schemeClr val="tx1"/>
                </a:solidFill>
                <a:effectLst/>
                <a:latin typeface="+mn-lt"/>
                <a:ea typeface="+mn-ea"/>
                <a:cs typeface="+mn-cs"/>
              </a:rPr>
              <a:t>useState</a:t>
            </a:r>
            <a:r>
              <a:rPr lang="en-GB" sz="1200" b="0" i="0" kern="1200" dirty="0">
                <a:solidFill>
                  <a:schemeClr val="tx1"/>
                </a:solidFill>
                <a:effectLst/>
                <a:latin typeface="+mn-lt"/>
                <a:ea typeface="+mn-ea"/>
                <a:cs typeface="+mn-cs"/>
              </a:rPr>
              <a:t>() once and put all state into a single object. You can do it if you’d like. Here is an example of a component that follows the mouse movement. We keep its position and size in the local state:</a:t>
            </a:r>
          </a:p>
          <a:p>
            <a:r>
              <a:rPr lang="en-GB" sz="1200" b="0" i="0" kern="1200" dirty="0">
                <a:solidFill>
                  <a:schemeClr val="tx1"/>
                </a:solidFill>
                <a:effectLst/>
                <a:latin typeface="+mn-lt"/>
                <a:ea typeface="+mn-ea"/>
                <a:cs typeface="+mn-cs"/>
              </a:rPr>
              <a:t>function Box() { </a:t>
            </a:r>
            <a:r>
              <a:rPr lang="en-GB" sz="1200" b="0" i="0" kern="1200" dirty="0" err="1">
                <a:solidFill>
                  <a:schemeClr val="tx1"/>
                </a:solidFill>
                <a:effectLst/>
                <a:latin typeface="+mn-lt"/>
                <a:ea typeface="+mn-ea"/>
                <a:cs typeface="+mn-cs"/>
              </a:rPr>
              <a:t>const</a:t>
            </a:r>
            <a:r>
              <a:rPr lang="en-GB" sz="1200" b="0" i="0" kern="1200" dirty="0">
                <a:solidFill>
                  <a:schemeClr val="tx1"/>
                </a:solidFill>
                <a:effectLst/>
                <a:latin typeface="+mn-lt"/>
                <a:ea typeface="+mn-ea"/>
                <a:cs typeface="+mn-cs"/>
              </a:rPr>
              <a:t> [state, </a:t>
            </a:r>
            <a:r>
              <a:rPr lang="en-GB" sz="1200" b="0" i="0" kern="1200" dirty="0" err="1">
                <a:solidFill>
                  <a:schemeClr val="tx1"/>
                </a:solidFill>
                <a:effectLst/>
                <a:latin typeface="+mn-lt"/>
                <a:ea typeface="+mn-ea"/>
                <a:cs typeface="+mn-cs"/>
              </a:rPr>
              <a:t>setState</a:t>
            </a:r>
            <a:r>
              <a:rPr lang="en-GB" sz="1200" b="0" i="0" kern="1200" dirty="0">
                <a:solidFill>
                  <a:schemeClr val="tx1"/>
                </a:solidFill>
                <a:effectLst/>
                <a:latin typeface="+mn-lt"/>
                <a:ea typeface="+mn-ea"/>
                <a:cs typeface="+mn-cs"/>
              </a:rPr>
              <a:t>] = </a:t>
            </a:r>
            <a:r>
              <a:rPr lang="en-GB" sz="1200" b="0" i="0" kern="1200" dirty="0" err="1">
                <a:solidFill>
                  <a:schemeClr val="tx1"/>
                </a:solidFill>
                <a:effectLst/>
                <a:latin typeface="+mn-lt"/>
                <a:ea typeface="+mn-ea"/>
                <a:cs typeface="+mn-cs"/>
              </a:rPr>
              <a:t>useState</a:t>
            </a:r>
            <a:r>
              <a:rPr lang="en-GB" sz="1200" b="0" i="0" kern="1200" dirty="0">
                <a:solidFill>
                  <a:schemeClr val="tx1"/>
                </a:solidFill>
                <a:effectLst/>
                <a:latin typeface="+mn-lt"/>
                <a:ea typeface="+mn-ea"/>
                <a:cs typeface="+mn-cs"/>
              </a:rPr>
              <a:t>({ left: 0, top: 0, width: 100, height: 100 }); // ... }</a:t>
            </a:r>
          </a:p>
          <a:p>
            <a:br>
              <a:rPr lang="en-GB" dirty="0"/>
            </a:br>
            <a:r>
              <a:rPr lang="en-GB" sz="1200" b="0" i="0" kern="1200" dirty="0">
                <a:solidFill>
                  <a:schemeClr val="tx1"/>
                </a:solidFill>
                <a:effectLst/>
                <a:latin typeface="+mn-lt"/>
                <a:ea typeface="+mn-ea"/>
                <a:cs typeface="+mn-cs"/>
              </a:rPr>
              <a:t>Note how we have to merge these fields into the previous state object manually. This is because when we update a state variable, we </a:t>
            </a:r>
            <a:r>
              <a:rPr lang="en-GB" sz="1200" b="0" i="1" kern="1200" dirty="0">
                <a:solidFill>
                  <a:schemeClr val="tx1"/>
                </a:solidFill>
                <a:effectLst/>
                <a:latin typeface="+mn-lt"/>
                <a:ea typeface="+mn-ea"/>
                <a:cs typeface="+mn-cs"/>
              </a:rPr>
              <a:t>replace</a:t>
            </a:r>
            <a:r>
              <a:rPr lang="en-GB" sz="1200" b="0" i="0" kern="1200" dirty="0">
                <a:solidFill>
                  <a:schemeClr val="tx1"/>
                </a:solidFill>
                <a:effectLst/>
                <a:latin typeface="+mn-lt"/>
                <a:ea typeface="+mn-ea"/>
                <a:cs typeface="+mn-cs"/>
              </a:rPr>
              <a:t> its value. This is different from </a:t>
            </a:r>
            <a:r>
              <a:rPr lang="en-GB" dirty="0" err="1"/>
              <a:t>this.setState</a:t>
            </a:r>
            <a:r>
              <a:rPr lang="en-GB" sz="1200" b="0" i="0" kern="1200" dirty="0">
                <a:solidFill>
                  <a:schemeClr val="tx1"/>
                </a:solidFill>
                <a:effectLst/>
                <a:latin typeface="+mn-lt"/>
                <a:ea typeface="+mn-ea"/>
                <a:cs typeface="+mn-cs"/>
              </a:rPr>
              <a:t> in a class, which </a:t>
            </a:r>
            <a:r>
              <a:rPr lang="en-GB" sz="1200" b="0" i="1" kern="1200" dirty="0">
                <a:solidFill>
                  <a:schemeClr val="tx1"/>
                </a:solidFill>
                <a:effectLst/>
                <a:latin typeface="+mn-lt"/>
                <a:ea typeface="+mn-ea"/>
                <a:cs typeface="+mn-cs"/>
              </a:rPr>
              <a:t>merges</a:t>
            </a:r>
            <a:r>
              <a:rPr lang="en-GB" sz="1200" b="0" i="0" kern="1200" dirty="0">
                <a:solidFill>
                  <a:schemeClr val="tx1"/>
                </a:solidFill>
                <a:effectLst/>
                <a:latin typeface="+mn-lt"/>
                <a:ea typeface="+mn-ea"/>
                <a:cs typeface="+mn-cs"/>
              </a:rPr>
              <a:t> the updated fields into the object.</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If you miss automatic merging, you can write a custom </a:t>
            </a:r>
            <a:r>
              <a:rPr lang="en-GB" sz="1200" b="0" i="0" kern="1200" dirty="0" err="1">
                <a:solidFill>
                  <a:schemeClr val="tx1"/>
                </a:solidFill>
                <a:effectLst/>
                <a:latin typeface="+mn-lt"/>
                <a:ea typeface="+mn-ea"/>
                <a:cs typeface="+mn-cs"/>
              </a:rPr>
              <a:t>useLegacyState</a:t>
            </a:r>
            <a:r>
              <a:rPr lang="en-GB" sz="1200" b="0" i="0" kern="1200" dirty="0">
                <a:solidFill>
                  <a:schemeClr val="tx1"/>
                </a:solidFill>
                <a:effectLst/>
                <a:latin typeface="+mn-lt"/>
                <a:ea typeface="+mn-ea"/>
                <a:cs typeface="+mn-cs"/>
              </a:rPr>
              <a:t> Hook that merges object state updates. However, instead </a:t>
            </a:r>
            <a:r>
              <a:rPr lang="en-GB" sz="1200" b="1" i="0" kern="1200" dirty="0">
                <a:solidFill>
                  <a:schemeClr val="tx1"/>
                </a:solidFill>
                <a:effectLst/>
                <a:latin typeface="+mn-lt"/>
                <a:ea typeface="+mn-ea"/>
                <a:cs typeface="+mn-cs"/>
              </a:rPr>
              <a:t>we recommend to split state into multiple state variables based on which values tend to change together.</a:t>
            </a: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5</a:t>
            </a:fld>
            <a:endParaRPr lang="en-GB"/>
          </a:p>
        </p:txBody>
      </p:sp>
    </p:spTree>
    <p:extLst>
      <p:ext uri="{BB962C8B-B14F-4D97-AF65-F5344CB8AC3E}">
        <p14:creationId xmlns:p14="http://schemas.microsoft.com/office/powerpoint/2010/main" val="379631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6</a:t>
            </a:fld>
            <a:endParaRPr lang="en-GB"/>
          </a:p>
        </p:txBody>
      </p:sp>
    </p:spTree>
    <p:extLst>
      <p:ext uri="{BB962C8B-B14F-4D97-AF65-F5344CB8AC3E}">
        <p14:creationId xmlns:p14="http://schemas.microsoft.com/office/powerpoint/2010/main" val="267783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Essentially, </a:t>
            </a:r>
            <a:r>
              <a:rPr lang="en-GB" dirty="0" err="1"/>
              <a:t>useRef</a:t>
            </a:r>
            <a:r>
              <a:rPr lang="en-GB" sz="1200" b="0" i="0" kern="1200" dirty="0">
                <a:solidFill>
                  <a:schemeClr val="tx1"/>
                </a:solidFill>
                <a:effectLst/>
                <a:latin typeface="+mn-lt"/>
                <a:ea typeface="+mn-ea"/>
                <a:cs typeface="+mn-cs"/>
              </a:rPr>
              <a:t> is like a “box” that can hold a mutable value in its </a:t>
            </a:r>
            <a:r>
              <a:rPr lang="en-GB" dirty="0"/>
              <a:t>.current</a:t>
            </a:r>
            <a:r>
              <a:rPr lang="en-GB" sz="1200" b="0" i="0" kern="1200" dirty="0">
                <a:solidFill>
                  <a:schemeClr val="tx1"/>
                </a:solidFill>
                <a:effectLst/>
                <a:latin typeface="+mn-lt"/>
                <a:ea typeface="+mn-ea"/>
                <a:cs typeface="+mn-cs"/>
              </a:rPr>
              <a:t> property.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 might be familiar with refs primarily as a way to </a:t>
            </a:r>
            <a:r>
              <a:rPr lang="en-GB" sz="1200" b="0" i="0" u="none" strike="noStrike" kern="1200" dirty="0">
                <a:solidFill>
                  <a:schemeClr val="tx1"/>
                </a:solidFill>
                <a:effectLst/>
                <a:latin typeface="+mn-lt"/>
                <a:ea typeface="+mn-ea"/>
                <a:cs typeface="+mn-cs"/>
                <a:hlinkClick r:id="rId3"/>
              </a:rPr>
              <a:t>access the DOM</a:t>
            </a:r>
            <a:r>
              <a:rPr lang="en-GB" sz="1200" b="0" i="0" kern="1200" dirty="0">
                <a:solidFill>
                  <a:schemeClr val="tx1"/>
                </a:solidFill>
                <a:effectLst/>
                <a:latin typeface="+mn-lt"/>
                <a:ea typeface="+mn-ea"/>
                <a:cs typeface="+mn-cs"/>
              </a:rPr>
              <a:t>. If you pass a ref object to React with &lt;div ref={</a:t>
            </a:r>
            <a:r>
              <a:rPr lang="en-GB" sz="1200" b="0" i="0" kern="1200" dirty="0" err="1">
                <a:solidFill>
                  <a:schemeClr val="tx1"/>
                </a:solidFill>
                <a:effectLst/>
                <a:latin typeface="+mn-lt"/>
                <a:ea typeface="+mn-ea"/>
                <a:cs typeface="+mn-cs"/>
              </a:rPr>
              <a:t>myRef</a:t>
            </a:r>
            <a:r>
              <a:rPr lang="en-GB" sz="1200" b="0" i="0" kern="1200" dirty="0">
                <a:solidFill>
                  <a:schemeClr val="tx1"/>
                </a:solidFill>
                <a:effectLst/>
                <a:latin typeface="+mn-lt"/>
                <a:ea typeface="+mn-ea"/>
                <a:cs typeface="+mn-cs"/>
              </a:rPr>
              <a:t>} /&gt;, React will set its .current property to the corresponding DOM node whenever that node changes.</a:t>
            </a:r>
          </a:p>
          <a:p>
            <a:r>
              <a:rPr lang="en-GB" sz="1200" b="0" i="0" kern="1200" dirty="0">
                <a:solidFill>
                  <a:schemeClr val="tx1"/>
                </a:solidFill>
                <a:effectLst/>
                <a:latin typeface="+mn-lt"/>
                <a:ea typeface="+mn-ea"/>
                <a:cs typeface="+mn-cs"/>
              </a:rPr>
              <a:t>However, </a:t>
            </a:r>
            <a:r>
              <a:rPr lang="en-GB" sz="1200" b="0" i="0" kern="1200" dirty="0" err="1">
                <a:solidFill>
                  <a:schemeClr val="tx1"/>
                </a:solidFill>
                <a:effectLst/>
                <a:latin typeface="+mn-lt"/>
                <a:ea typeface="+mn-ea"/>
                <a:cs typeface="+mn-cs"/>
              </a:rPr>
              <a:t>useRef</a:t>
            </a:r>
            <a:r>
              <a:rPr lang="en-GB" sz="1200" b="0" i="0" kern="1200" dirty="0">
                <a:solidFill>
                  <a:schemeClr val="tx1"/>
                </a:solidFill>
                <a:effectLst/>
                <a:latin typeface="+mn-lt"/>
                <a:ea typeface="+mn-ea"/>
                <a:cs typeface="+mn-cs"/>
              </a:rPr>
              <a:t>() is useful for more than the ref attribute. It’s </a:t>
            </a:r>
            <a:r>
              <a:rPr lang="en-GB" sz="1200" b="0" i="0" u="none" strike="noStrike" kern="1200" dirty="0">
                <a:solidFill>
                  <a:schemeClr val="tx1"/>
                </a:solidFill>
                <a:effectLst/>
                <a:latin typeface="+mn-lt"/>
                <a:ea typeface="+mn-ea"/>
                <a:cs typeface="+mn-cs"/>
                <a:hlinkClick r:id="rId4"/>
              </a:rPr>
              <a:t>handy for keeping any mutable value around</a:t>
            </a:r>
            <a:r>
              <a:rPr lang="en-GB" sz="1200" b="0" i="0" kern="1200" dirty="0">
                <a:solidFill>
                  <a:schemeClr val="tx1"/>
                </a:solidFill>
                <a:effectLst/>
                <a:latin typeface="+mn-lt"/>
                <a:ea typeface="+mn-ea"/>
                <a:cs typeface="+mn-cs"/>
              </a:rPr>
              <a:t> similar to how you’d use instance fields in classes.</a:t>
            </a:r>
          </a:p>
          <a:p>
            <a:br>
              <a:rPr lang="en-GB" dirty="0"/>
            </a:br>
            <a:r>
              <a:rPr lang="en-GB" dirty="0"/>
              <a:t>You can get previous props or state by using a ref:</a:t>
            </a:r>
            <a:br>
              <a:rPr lang="en-GB" dirty="0"/>
            </a:br>
            <a:r>
              <a:rPr lang="en-GB" sz="1200" kern="1200" dirty="0">
                <a:solidFill>
                  <a:schemeClr val="tx1"/>
                </a:solidFill>
                <a:effectLst/>
                <a:latin typeface="+mn-lt"/>
                <a:ea typeface="+mn-ea"/>
                <a:cs typeface="+mn-cs"/>
              </a:rPr>
              <a:t>function</a:t>
            </a:r>
            <a:r>
              <a:rPr lang="en-GB" dirty="0"/>
              <a:t> </a:t>
            </a:r>
            <a:r>
              <a:rPr lang="en-GB" sz="1200" kern="1200" dirty="0">
                <a:solidFill>
                  <a:schemeClr val="tx1"/>
                </a:solidFill>
                <a:effectLst/>
                <a:latin typeface="+mn-lt"/>
                <a:ea typeface="+mn-ea"/>
                <a:cs typeface="+mn-cs"/>
              </a:rPr>
              <a:t>Counter()</a:t>
            </a:r>
            <a:r>
              <a:rPr lang="en-GB" dirty="0"/>
              <a:t> </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const</a:t>
            </a:r>
            <a:r>
              <a:rPr lang="en-GB" dirty="0"/>
              <a:t> </a:t>
            </a:r>
            <a:r>
              <a:rPr lang="en-GB" sz="1200" kern="1200" dirty="0">
                <a:solidFill>
                  <a:schemeClr val="tx1"/>
                </a:solidFill>
                <a:effectLst/>
                <a:latin typeface="+mn-lt"/>
                <a:ea typeface="+mn-ea"/>
                <a:cs typeface="+mn-cs"/>
              </a:rPr>
              <a:t>[</a:t>
            </a:r>
            <a:r>
              <a:rPr lang="en-GB" dirty="0"/>
              <a:t>count</a:t>
            </a:r>
            <a:r>
              <a:rPr lang="en-GB" sz="1200" kern="1200" dirty="0">
                <a:solidFill>
                  <a:schemeClr val="tx1"/>
                </a:solidFill>
                <a:effectLst/>
                <a:latin typeface="+mn-lt"/>
                <a:ea typeface="+mn-ea"/>
                <a:cs typeface="+mn-cs"/>
              </a:rPr>
              <a:t>,</a:t>
            </a:r>
            <a:r>
              <a:rPr lang="en-GB" dirty="0"/>
              <a:t> </a:t>
            </a:r>
            <a:r>
              <a:rPr lang="en-GB" dirty="0" err="1"/>
              <a:t>setCount</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a:t>
            </a:r>
            <a:r>
              <a:rPr lang="en-GB" dirty="0"/>
              <a:t> </a:t>
            </a:r>
            <a:r>
              <a:rPr lang="en-GB" sz="1200" kern="1200" dirty="0" err="1">
                <a:solidFill>
                  <a:schemeClr val="tx1"/>
                </a:solidFill>
                <a:effectLst/>
                <a:latin typeface="+mn-lt"/>
                <a:ea typeface="+mn-ea"/>
                <a:cs typeface="+mn-cs"/>
              </a:rPr>
              <a:t>useState</a:t>
            </a:r>
            <a:r>
              <a:rPr lang="en-GB" sz="1200" kern="1200" dirty="0">
                <a:solidFill>
                  <a:schemeClr val="tx1"/>
                </a:solidFill>
                <a:effectLst/>
                <a:latin typeface="+mn-lt"/>
                <a:ea typeface="+mn-ea"/>
                <a:cs typeface="+mn-cs"/>
              </a:rPr>
              <a:t>(0);</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const</a:t>
            </a:r>
            <a:r>
              <a:rPr lang="en-GB" dirty="0">
                <a:effectLst/>
              </a:rPr>
              <a:t> </a:t>
            </a:r>
            <a:r>
              <a:rPr lang="en-GB" dirty="0" err="1">
                <a:effectLst/>
              </a:rPr>
              <a:t>prevCount</a:t>
            </a:r>
            <a:r>
              <a:rPr lang="en-GB" dirty="0">
                <a:effectLst/>
              </a:rPr>
              <a:t> </a:t>
            </a:r>
            <a:r>
              <a:rPr lang="en-GB" sz="1200" kern="1200" dirty="0">
                <a:solidFill>
                  <a:schemeClr val="tx1"/>
                </a:solidFill>
                <a:effectLst/>
                <a:latin typeface="+mn-lt"/>
                <a:ea typeface="+mn-ea"/>
                <a:cs typeface="+mn-cs"/>
              </a:rPr>
              <a:t>=</a:t>
            </a:r>
            <a:r>
              <a:rPr lang="en-GB" dirty="0">
                <a:effectLst/>
              </a:rPr>
              <a:t> </a:t>
            </a:r>
            <a:r>
              <a:rPr lang="en-GB" sz="1200" kern="1200" dirty="0" err="1">
                <a:solidFill>
                  <a:schemeClr val="tx1"/>
                </a:solidFill>
                <a:effectLst/>
                <a:latin typeface="+mn-lt"/>
                <a:ea typeface="+mn-ea"/>
                <a:cs typeface="+mn-cs"/>
              </a:rPr>
              <a:t>usePrevious</a:t>
            </a:r>
            <a:r>
              <a:rPr lang="en-GB" sz="1200" kern="1200" dirty="0">
                <a:solidFill>
                  <a:schemeClr val="tx1"/>
                </a:solidFill>
                <a:effectLst/>
                <a:latin typeface="+mn-lt"/>
                <a:ea typeface="+mn-ea"/>
                <a:cs typeface="+mn-cs"/>
              </a:rPr>
              <a:t>(</a:t>
            </a:r>
            <a:r>
              <a:rPr lang="en-GB" dirty="0">
                <a:effectLst/>
              </a:rPr>
              <a:t>count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return</a:t>
            </a:r>
            <a:r>
              <a:rPr lang="en-GB" dirty="0"/>
              <a:t> </a:t>
            </a:r>
            <a:r>
              <a:rPr lang="en-GB" sz="1200" kern="1200" dirty="0">
                <a:solidFill>
                  <a:schemeClr val="tx1"/>
                </a:solidFill>
                <a:effectLst/>
                <a:latin typeface="+mn-lt"/>
                <a:ea typeface="+mn-ea"/>
                <a:cs typeface="+mn-cs"/>
              </a:rPr>
              <a:t>&lt;h1&gt;</a:t>
            </a:r>
            <a:r>
              <a:rPr lang="en-GB" dirty="0">
                <a:effectLst/>
              </a:rPr>
              <a:t>Now: </a:t>
            </a:r>
            <a:r>
              <a:rPr lang="en-GB" sz="1200" kern="1200" dirty="0">
                <a:solidFill>
                  <a:schemeClr val="tx1"/>
                </a:solidFill>
                <a:effectLst/>
                <a:latin typeface="+mn-lt"/>
                <a:ea typeface="+mn-ea"/>
                <a:cs typeface="+mn-cs"/>
              </a:rPr>
              <a:t>{</a:t>
            </a:r>
            <a:r>
              <a:rPr lang="en-GB" dirty="0"/>
              <a:t>count</a:t>
            </a:r>
            <a:r>
              <a:rPr lang="en-GB" sz="1200" kern="1200" dirty="0">
                <a:solidFill>
                  <a:schemeClr val="tx1"/>
                </a:solidFill>
                <a:effectLst/>
                <a:latin typeface="+mn-lt"/>
                <a:ea typeface="+mn-ea"/>
                <a:cs typeface="+mn-cs"/>
              </a:rPr>
              <a:t>}</a:t>
            </a:r>
            <a:r>
              <a:rPr lang="en-GB" dirty="0">
                <a:effectLst/>
              </a:rPr>
              <a:t>, before: </a:t>
            </a:r>
            <a:r>
              <a:rPr lang="en-GB" sz="1200" kern="1200" dirty="0">
                <a:solidFill>
                  <a:schemeClr val="tx1"/>
                </a:solidFill>
                <a:effectLst/>
                <a:latin typeface="+mn-lt"/>
                <a:ea typeface="+mn-ea"/>
                <a:cs typeface="+mn-cs"/>
              </a:rPr>
              <a:t>{</a:t>
            </a:r>
            <a:r>
              <a:rPr lang="en-GB" dirty="0" err="1"/>
              <a:t>prevCount</a:t>
            </a:r>
            <a:r>
              <a:rPr lang="en-GB" sz="1200" kern="1200" dirty="0">
                <a:solidFill>
                  <a:schemeClr val="tx1"/>
                </a:solidFill>
                <a:effectLst/>
                <a:latin typeface="+mn-lt"/>
                <a:ea typeface="+mn-ea"/>
                <a:cs typeface="+mn-cs"/>
              </a:rPr>
              <a:t>}&lt;/h1&gt;;</a:t>
            </a:r>
            <a:r>
              <a:rPr lang="en-GB" dirty="0"/>
              <a:t> </a:t>
            </a: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function</a:t>
            </a:r>
            <a:r>
              <a:rPr lang="en-GB" dirty="0">
                <a:effectLst/>
              </a:rPr>
              <a:t> </a:t>
            </a:r>
            <a:r>
              <a:rPr lang="en-GB" sz="1200" kern="1200" dirty="0" err="1">
                <a:solidFill>
                  <a:schemeClr val="tx1"/>
                </a:solidFill>
                <a:effectLst/>
                <a:latin typeface="+mn-lt"/>
                <a:ea typeface="+mn-ea"/>
                <a:cs typeface="+mn-cs"/>
              </a:rPr>
              <a:t>usePrevious</a:t>
            </a:r>
            <a:r>
              <a:rPr lang="en-GB" sz="1200" kern="1200" dirty="0">
                <a:solidFill>
                  <a:schemeClr val="tx1"/>
                </a:solidFill>
                <a:effectLst/>
                <a:latin typeface="+mn-lt"/>
                <a:ea typeface="+mn-ea"/>
                <a:cs typeface="+mn-cs"/>
              </a:rPr>
              <a:t>(</a:t>
            </a:r>
            <a:r>
              <a:rPr lang="en-GB" dirty="0">
                <a:effectLst/>
              </a:rPr>
              <a:t>value</a:t>
            </a:r>
            <a:r>
              <a:rPr lang="en-GB" sz="1200" kern="1200" dirty="0">
                <a:solidFill>
                  <a:schemeClr val="tx1"/>
                </a:solidFill>
                <a:effectLst/>
                <a:latin typeface="+mn-lt"/>
                <a:ea typeface="+mn-ea"/>
                <a:cs typeface="+mn-cs"/>
              </a:rPr>
              <a:t>)</a:t>
            </a:r>
            <a:r>
              <a:rPr lang="en-GB" dirty="0">
                <a:effectLst/>
              </a:rPr>
              <a:t> </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const</a:t>
            </a:r>
            <a:r>
              <a:rPr lang="en-GB" dirty="0"/>
              <a:t> ref </a:t>
            </a:r>
            <a:r>
              <a:rPr lang="en-GB" sz="1200" kern="1200" dirty="0">
                <a:solidFill>
                  <a:schemeClr val="tx1"/>
                </a:solidFill>
                <a:effectLst/>
                <a:latin typeface="+mn-lt"/>
                <a:ea typeface="+mn-ea"/>
                <a:cs typeface="+mn-cs"/>
              </a:rPr>
              <a:t>=</a:t>
            </a:r>
            <a:r>
              <a:rPr lang="en-GB" dirty="0"/>
              <a:t> </a:t>
            </a:r>
            <a:r>
              <a:rPr lang="en-GB" sz="1200" kern="1200" dirty="0" err="1">
                <a:solidFill>
                  <a:schemeClr val="tx1"/>
                </a:solidFill>
                <a:effectLst/>
                <a:latin typeface="+mn-lt"/>
                <a:ea typeface="+mn-ea"/>
                <a:cs typeface="+mn-cs"/>
              </a:rPr>
              <a:t>useRef</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useEffect</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=&gt;</a:t>
            </a:r>
            <a:r>
              <a:rPr lang="en-GB" dirty="0"/>
              <a:t> </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r>
              <a:rPr lang="en-GB" dirty="0" err="1"/>
              <a:t>ref</a:t>
            </a:r>
            <a:r>
              <a:rPr lang="en-GB" sz="1200" kern="1200" dirty="0" err="1">
                <a:solidFill>
                  <a:schemeClr val="tx1"/>
                </a:solidFill>
                <a:effectLst/>
                <a:latin typeface="+mn-lt"/>
                <a:ea typeface="+mn-ea"/>
                <a:cs typeface="+mn-cs"/>
              </a:rPr>
              <a:t>.</a:t>
            </a:r>
            <a:r>
              <a:rPr lang="en-GB" dirty="0" err="1"/>
              <a:t>current</a:t>
            </a:r>
            <a:r>
              <a:rPr lang="en-GB" dirty="0"/>
              <a:t> </a:t>
            </a:r>
            <a:r>
              <a:rPr lang="en-GB" sz="1200" kern="1200" dirty="0">
                <a:solidFill>
                  <a:schemeClr val="tx1"/>
                </a:solidFill>
                <a:effectLst/>
                <a:latin typeface="+mn-lt"/>
                <a:ea typeface="+mn-ea"/>
                <a:cs typeface="+mn-cs"/>
              </a:rPr>
              <a:t>=</a:t>
            </a:r>
            <a:r>
              <a:rPr lang="en-GB" dirty="0"/>
              <a:t> value</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return</a:t>
            </a:r>
            <a:r>
              <a:rPr lang="en-GB" dirty="0"/>
              <a:t> </a:t>
            </a:r>
            <a:r>
              <a:rPr lang="en-GB" dirty="0" err="1"/>
              <a:t>ref</a:t>
            </a:r>
            <a:r>
              <a:rPr lang="en-GB" sz="1200" kern="1200" dirty="0" err="1">
                <a:solidFill>
                  <a:schemeClr val="tx1"/>
                </a:solidFill>
                <a:effectLst/>
                <a:latin typeface="+mn-lt"/>
                <a:ea typeface="+mn-ea"/>
                <a:cs typeface="+mn-cs"/>
              </a:rPr>
              <a:t>.</a:t>
            </a:r>
            <a:r>
              <a:rPr lang="en-GB" dirty="0" err="1"/>
              <a:t>current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7</a:t>
            </a:fld>
            <a:endParaRPr lang="en-GB"/>
          </a:p>
        </p:txBody>
      </p:sp>
    </p:spTree>
    <p:extLst>
      <p:ext uri="{BB962C8B-B14F-4D97-AF65-F5344CB8AC3E}">
        <p14:creationId xmlns:p14="http://schemas.microsoft.com/office/powerpoint/2010/main" val="300485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8</a:t>
            </a:fld>
            <a:endParaRPr lang="en-GB"/>
          </a:p>
        </p:txBody>
      </p:sp>
    </p:spTree>
    <p:extLst>
      <p:ext uri="{BB962C8B-B14F-4D97-AF65-F5344CB8AC3E}">
        <p14:creationId xmlns:p14="http://schemas.microsoft.com/office/powerpoint/2010/main" val="195329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If you use this optimization, make sure the array includes </a:t>
            </a:r>
            <a:r>
              <a:rPr lang="en-GB" sz="1200" b="1" i="0" kern="1200" dirty="0">
                <a:solidFill>
                  <a:schemeClr val="tx1"/>
                </a:solidFill>
                <a:effectLst/>
                <a:latin typeface="+mn-lt"/>
                <a:ea typeface="+mn-ea"/>
                <a:cs typeface="+mn-cs"/>
              </a:rPr>
              <a:t>all values from the component scope (such as props and state) that change over time and that are used by the effect</a:t>
            </a:r>
            <a:r>
              <a:rPr lang="en-GB" sz="1200" b="0" i="0" kern="1200" dirty="0">
                <a:solidFill>
                  <a:schemeClr val="tx1"/>
                </a:solidFill>
                <a:effectLst/>
                <a:latin typeface="+mn-lt"/>
                <a:ea typeface="+mn-ea"/>
                <a:cs typeface="+mn-cs"/>
              </a:rPr>
              <a:t>. Otherwise, your code will reference stale values from previous renders. Learn more about </a:t>
            </a:r>
            <a:r>
              <a:rPr lang="en-GB" sz="1200" b="0" i="0" u="none" strike="noStrike" kern="1200" dirty="0">
                <a:solidFill>
                  <a:schemeClr val="tx1"/>
                </a:solidFill>
                <a:effectLst/>
                <a:latin typeface="+mn-lt"/>
                <a:ea typeface="+mn-ea"/>
                <a:cs typeface="+mn-cs"/>
                <a:hlinkClick r:id="rId3"/>
              </a:rPr>
              <a:t>how to deal with functions</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4"/>
              </a:rPr>
              <a:t>what to do when the array changes too often</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you want to run an effect and clean it up only once (on mount and unmount), you can pass an empty array ([]) as a second argument. This tells React that your effect doesn’t depend on </a:t>
            </a:r>
            <a:r>
              <a:rPr lang="en-GB" sz="1200" b="0" i="1" kern="1200" dirty="0">
                <a:solidFill>
                  <a:schemeClr val="tx1"/>
                </a:solidFill>
                <a:effectLst/>
                <a:latin typeface="+mn-lt"/>
                <a:ea typeface="+mn-ea"/>
                <a:cs typeface="+mn-cs"/>
              </a:rPr>
              <a:t>any</a:t>
            </a:r>
            <a:r>
              <a:rPr lang="en-GB" sz="1200" b="0" i="0" kern="1200" dirty="0">
                <a:solidFill>
                  <a:schemeClr val="tx1"/>
                </a:solidFill>
                <a:effectLst/>
                <a:latin typeface="+mn-lt"/>
                <a:ea typeface="+mn-ea"/>
                <a:cs typeface="+mn-cs"/>
              </a:rPr>
              <a:t> values from props or state, so it never needs to re-run. This isn’t handled as a special case — it follows directly from how the dependencies array always works.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you pass an empty array ([]), the props and state inside the effect will always have their initial values. While passing [] as the second argument is closer to the familiar </a:t>
            </a:r>
            <a:r>
              <a:rPr lang="en-GB" sz="1200" b="0" i="0" kern="1200" dirty="0" err="1">
                <a:solidFill>
                  <a:schemeClr val="tx1"/>
                </a:solidFill>
                <a:effectLst/>
                <a:latin typeface="+mn-lt"/>
                <a:ea typeface="+mn-ea"/>
                <a:cs typeface="+mn-cs"/>
              </a:rPr>
              <a:t>componentDidMount</a:t>
            </a:r>
            <a:r>
              <a:rPr lang="en-GB" sz="1200" b="0" i="0" kern="1200" dirty="0">
                <a:solidFill>
                  <a:schemeClr val="tx1"/>
                </a:solidFill>
                <a:effectLst/>
                <a:latin typeface="+mn-lt"/>
                <a:ea typeface="+mn-ea"/>
                <a:cs typeface="+mn-cs"/>
              </a:rPr>
              <a:t> and </a:t>
            </a:r>
            <a:r>
              <a:rPr lang="en-GB" sz="1200" b="0" i="0" kern="1200" dirty="0" err="1">
                <a:solidFill>
                  <a:schemeClr val="tx1"/>
                </a:solidFill>
                <a:effectLst/>
                <a:latin typeface="+mn-lt"/>
                <a:ea typeface="+mn-ea"/>
                <a:cs typeface="+mn-cs"/>
              </a:rPr>
              <a:t>componentWillUnmount</a:t>
            </a:r>
            <a:r>
              <a:rPr lang="en-GB" sz="1200" b="0" i="0" kern="1200" dirty="0">
                <a:solidFill>
                  <a:schemeClr val="tx1"/>
                </a:solidFill>
                <a:effectLst/>
                <a:latin typeface="+mn-lt"/>
                <a:ea typeface="+mn-ea"/>
                <a:cs typeface="+mn-cs"/>
              </a:rPr>
              <a:t> mental model, there are usually </a:t>
            </a:r>
            <a:r>
              <a:rPr lang="en-GB" sz="1200" b="0" i="0" u="none" strike="noStrike" kern="1200" dirty="0">
                <a:solidFill>
                  <a:schemeClr val="tx1"/>
                </a:solidFill>
                <a:effectLst/>
                <a:latin typeface="+mn-lt"/>
                <a:ea typeface="+mn-ea"/>
                <a:cs typeface="+mn-cs"/>
                <a:hlinkClick r:id="rId3"/>
              </a:rPr>
              <a:t>better</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solutions</a:t>
            </a:r>
            <a:r>
              <a:rPr lang="en-GB" sz="1200" b="0" i="0" kern="1200" dirty="0">
                <a:solidFill>
                  <a:schemeClr val="tx1"/>
                </a:solidFill>
                <a:effectLst/>
                <a:latin typeface="+mn-lt"/>
                <a:ea typeface="+mn-ea"/>
                <a:cs typeface="+mn-cs"/>
              </a:rPr>
              <a:t> to avoid re-running effects too often. Also, don’t forget that React defers running </a:t>
            </a:r>
            <a:r>
              <a:rPr lang="en-GB" dirty="0" err="1"/>
              <a:t>useEffect</a:t>
            </a:r>
            <a:r>
              <a:rPr lang="en-GB" sz="1200" b="0" i="0" kern="1200" dirty="0">
                <a:solidFill>
                  <a:schemeClr val="tx1"/>
                </a:solidFill>
                <a:effectLst/>
                <a:latin typeface="+mn-lt"/>
                <a:ea typeface="+mn-ea"/>
                <a:cs typeface="+mn-cs"/>
              </a:rPr>
              <a:t> until after the browser has painted, so doing extra work is less of a problem.</a:t>
            </a:r>
          </a:p>
          <a:p>
            <a:endParaRPr lang="en-GB" dirty="0"/>
          </a:p>
        </p:txBody>
      </p:sp>
      <p:sp>
        <p:nvSpPr>
          <p:cNvPr id="4" name="Slide Number Placeholder 3"/>
          <p:cNvSpPr>
            <a:spLocks noGrp="1"/>
          </p:cNvSpPr>
          <p:nvPr>
            <p:ph type="sldNum" sz="quarter" idx="10"/>
          </p:nvPr>
        </p:nvSpPr>
        <p:spPr/>
        <p:txBody>
          <a:bodyPr/>
          <a:lstStyle/>
          <a:p>
            <a:fld id="{73F8ABCC-C029-48BF-94EB-20BD7CAA7824}" type="slidenum">
              <a:rPr lang="en-GB" smtClean="0"/>
              <a:t>9</a:t>
            </a:fld>
            <a:endParaRPr lang="en-GB"/>
          </a:p>
        </p:txBody>
      </p:sp>
    </p:spTree>
    <p:extLst>
      <p:ext uri="{BB962C8B-B14F-4D97-AF65-F5344CB8AC3E}">
        <p14:creationId xmlns:p14="http://schemas.microsoft.com/office/powerpoint/2010/main" val="328182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Accepts a context object (the value returned from </a:t>
            </a:r>
            <a:r>
              <a:rPr lang="en-GB" sz="1200" b="0" i="0" kern="1200" dirty="0" err="1">
                <a:solidFill>
                  <a:schemeClr val="tx1"/>
                </a:solidFill>
                <a:effectLst/>
                <a:latin typeface="+mn-lt"/>
                <a:ea typeface="+mn-ea"/>
                <a:cs typeface="+mn-cs"/>
              </a:rPr>
              <a:t>React.createContext</a:t>
            </a:r>
            <a:r>
              <a:rPr lang="en-GB" sz="1200" b="0" i="0" kern="1200" dirty="0">
                <a:solidFill>
                  <a:schemeClr val="tx1"/>
                </a:solidFill>
                <a:effectLst/>
                <a:latin typeface="+mn-lt"/>
                <a:ea typeface="+mn-ea"/>
                <a:cs typeface="+mn-cs"/>
              </a:rPr>
              <a:t>) and returns the current context value for that context. The current context value is determined by the value prop of the nearest &lt;</a:t>
            </a:r>
            <a:r>
              <a:rPr lang="en-GB" sz="1200" b="0" i="0" kern="1200" dirty="0" err="1">
                <a:solidFill>
                  <a:schemeClr val="tx1"/>
                </a:solidFill>
                <a:effectLst/>
                <a:latin typeface="+mn-lt"/>
                <a:ea typeface="+mn-ea"/>
                <a:cs typeface="+mn-cs"/>
              </a:rPr>
              <a:t>MyContext.Provider</a:t>
            </a:r>
            <a:r>
              <a:rPr lang="en-GB" sz="1200" b="0" i="0" kern="1200" dirty="0">
                <a:solidFill>
                  <a:schemeClr val="tx1"/>
                </a:solidFill>
                <a:effectLst/>
                <a:latin typeface="+mn-lt"/>
                <a:ea typeface="+mn-ea"/>
                <a:cs typeface="+mn-cs"/>
              </a:rPr>
              <a:t>&gt; above the calling component in the tree.</a:t>
            </a:r>
          </a:p>
          <a:p>
            <a:r>
              <a:rPr lang="en-GB" sz="1200" b="0" i="0" kern="1200" dirty="0">
                <a:solidFill>
                  <a:schemeClr val="tx1"/>
                </a:solidFill>
                <a:effectLst/>
                <a:latin typeface="+mn-lt"/>
                <a:ea typeface="+mn-ea"/>
                <a:cs typeface="+mn-cs"/>
              </a:rPr>
              <a:t>When the nearest &lt;</a:t>
            </a:r>
            <a:r>
              <a:rPr lang="en-GB" sz="1200" b="0" i="0" kern="1200" dirty="0" err="1">
                <a:solidFill>
                  <a:schemeClr val="tx1"/>
                </a:solidFill>
                <a:effectLst/>
                <a:latin typeface="+mn-lt"/>
                <a:ea typeface="+mn-ea"/>
                <a:cs typeface="+mn-cs"/>
              </a:rPr>
              <a:t>MyContext.Provider</a:t>
            </a:r>
            <a:r>
              <a:rPr lang="en-GB" sz="1200" b="0" i="0" kern="1200" dirty="0">
                <a:solidFill>
                  <a:schemeClr val="tx1"/>
                </a:solidFill>
                <a:effectLst/>
                <a:latin typeface="+mn-lt"/>
                <a:ea typeface="+mn-ea"/>
                <a:cs typeface="+mn-cs"/>
              </a:rPr>
              <a:t>&gt; above the component updates, this Hook will trigger a </a:t>
            </a:r>
            <a:r>
              <a:rPr lang="en-GB" sz="1200" b="0" i="0" kern="1200" dirty="0" err="1">
                <a:solidFill>
                  <a:schemeClr val="tx1"/>
                </a:solidFill>
                <a:effectLst/>
                <a:latin typeface="+mn-lt"/>
                <a:ea typeface="+mn-ea"/>
                <a:cs typeface="+mn-cs"/>
              </a:rPr>
              <a:t>rerender</a:t>
            </a:r>
            <a:r>
              <a:rPr lang="en-GB" sz="1200" b="0" i="0" kern="1200" dirty="0">
                <a:solidFill>
                  <a:schemeClr val="tx1"/>
                </a:solidFill>
                <a:effectLst/>
                <a:latin typeface="+mn-lt"/>
                <a:ea typeface="+mn-ea"/>
                <a:cs typeface="+mn-cs"/>
              </a:rPr>
              <a:t> with the latest context value passed to that </a:t>
            </a:r>
            <a:r>
              <a:rPr lang="en-GB" sz="1200" b="0" i="0" kern="1200" dirty="0" err="1">
                <a:solidFill>
                  <a:schemeClr val="tx1"/>
                </a:solidFill>
                <a:effectLst/>
                <a:latin typeface="+mn-lt"/>
                <a:ea typeface="+mn-ea"/>
                <a:cs typeface="+mn-cs"/>
              </a:rPr>
              <a:t>MyContext</a:t>
            </a:r>
            <a:r>
              <a:rPr lang="en-GB" sz="1200" b="0" i="0" kern="1200" dirty="0">
                <a:solidFill>
                  <a:schemeClr val="tx1"/>
                </a:solidFill>
                <a:effectLst/>
                <a:latin typeface="+mn-lt"/>
                <a:ea typeface="+mn-ea"/>
                <a:cs typeface="+mn-cs"/>
              </a:rPr>
              <a:t> provider.</a:t>
            </a:r>
          </a:p>
          <a:p>
            <a:r>
              <a:rPr lang="en-GB" sz="1200" b="0" i="0" kern="1200" dirty="0">
                <a:solidFill>
                  <a:schemeClr val="tx1"/>
                </a:solidFill>
                <a:effectLst/>
                <a:latin typeface="+mn-lt"/>
                <a:ea typeface="+mn-ea"/>
                <a:cs typeface="+mn-cs"/>
              </a:rPr>
              <a:t>Don’t forget that the argument to </a:t>
            </a:r>
            <a:r>
              <a:rPr lang="en-GB" sz="1200" b="0" i="0" kern="1200" dirty="0" err="1">
                <a:solidFill>
                  <a:schemeClr val="tx1"/>
                </a:solidFill>
                <a:effectLst/>
                <a:latin typeface="+mn-lt"/>
                <a:ea typeface="+mn-ea"/>
                <a:cs typeface="+mn-cs"/>
              </a:rPr>
              <a:t>useContext</a:t>
            </a:r>
            <a:r>
              <a:rPr lang="en-GB" sz="1200" b="0" i="0" kern="1200" dirty="0">
                <a:solidFill>
                  <a:schemeClr val="tx1"/>
                </a:solidFill>
                <a:effectLst/>
                <a:latin typeface="+mn-lt"/>
                <a:ea typeface="+mn-ea"/>
                <a:cs typeface="+mn-cs"/>
              </a:rPr>
              <a:t> must be the </a:t>
            </a:r>
            <a:r>
              <a:rPr lang="en-GB" sz="1200" b="0" i="1" kern="1200" dirty="0">
                <a:solidFill>
                  <a:schemeClr val="tx1"/>
                </a:solidFill>
                <a:effectLst/>
                <a:latin typeface="+mn-lt"/>
                <a:ea typeface="+mn-ea"/>
                <a:cs typeface="+mn-cs"/>
              </a:rPr>
              <a:t>context object itself</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Correct: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useContext</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MyContext</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Incorrect: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useContext</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MyContext.Consumer</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Incorrect: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useContext</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MyContext.Provider</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A component calling </a:t>
            </a:r>
            <a:r>
              <a:rPr lang="en-GB" sz="1200" b="0" i="0" kern="1200" dirty="0" err="1">
                <a:solidFill>
                  <a:schemeClr val="tx1"/>
                </a:solidFill>
                <a:effectLst/>
                <a:latin typeface="+mn-lt"/>
                <a:ea typeface="+mn-ea"/>
                <a:cs typeface="+mn-cs"/>
              </a:rPr>
              <a:t>useContext</a:t>
            </a:r>
            <a:r>
              <a:rPr lang="en-GB" sz="1200" b="0" i="0" kern="1200" dirty="0">
                <a:solidFill>
                  <a:schemeClr val="tx1"/>
                </a:solidFill>
                <a:effectLst/>
                <a:latin typeface="+mn-lt"/>
                <a:ea typeface="+mn-ea"/>
                <a:cs typeface="+mn-cs"/>
              </a:rPr>
              <a:t> will always re-render when the context value changes. If re-rendering the component is expensive, you can </a:t>
            </a:r>
            <a:r>
              <a:rPr lang="en-GB" sz="1200" b="0" i="0" u="none" strike="noStrike" kern="1200" dirty="0">
                <a:solidFill>
                  <a:schemeClr val="tx1"/>
                </a:solidFill>
                <a:effectLst/>
                <a:latin typeface="+mn-lt"/>
                <a:ea typeface="+mn-ea"/>
                <a:cs typeface="+mn-cs"/>
                <a:hlinkClick r:id="rId3"/>
              </a:rPr>
              <a:t>optimize it by using </a:t>
            </a:r>
            <a:r>
              <a:rPr lang="en-GB" sz="1200" b="0" i="0" u="none" strike="noStrike" kern="1200" dirty="0" err="1">
                <a:solidFill>
                  <a:schemeClr val="tx1"/>
                </a:solidFill>
                <a:effectLst/>
                <a:latin typeface="+mn-lt"/>
                <a:ea typeface="+mn-ea"/>
                <a:cs typeface="+mn-cs"/>
                <a:hlinkClick r:id="rId3"/>
              </a:rPr>
              <a:t>memoization</a:t>
            </a:r>
            <a:r>
              <a:rPr lang="en-GB"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8ABCC-C029-48BF-94EB-20BD7CAA7824}" type="slidenum">
              <a:rPr lang="en-GB" smtClean="0"/>
              <a:t>10</a:t>
            </a:fld>
            <a:endParaRPr lang="en-GB"/>
          </a:p>
        </p:txBody>
      </p:sp>
    </p:spTree>
    <p:extLst>
      <p:ext uri="{BB962C8B-B14F-4D97-AF65-F5344CB8AC3E}">
        <p14:creationId xmlns:p14="http://schemas.microsoft.com/office/powerpoint/2010/main" val="1058307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3041143"/>
            <a:ext cx="7993063" cy="747897"/>
          </a:xfrm>
        </p:spPr>
        <p:txBody>
          <a:bodyPr anchor="b"/>
          <a:lstStyle>
            <a:lvl1pPr algn="l">
              <a:defRPr sz="5400" b="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4160113"/>
            <a:ext cx="7993063" cy="276999"/>
          </a:xfrm>
        </p:spPr>
        <p:txBody>
          <a:bodyPr/>
          <a:lstStyle>
            <a:lvl1pPr marL="0" indent="0" algn="l">
              <a:spcBef>
                <a:spcPts val="6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539264941"/>
      </p:ext>
    </p:extLst>
  </p:cSld>
  <p:clrMapOvr>
    <a:masterClrMapping/>
  </p:clrMapOvr>
  <p:extLst mod="1">
    <p:ext uri="{DCECCB84-F9BA-43D5-87BE-67443E8EF086}">
      <p15:sldGuideLst xmlns:p15="http://schemas.microsoft.com/office/powerpoint/2012/main">
        <p15:guide id="1" pos="211" userDrawn="1">
          <p15:clr>
            <a:srgbClr val="FBAE40"/>
          </p15:clr>
        </p15:guide>
        <p15:guide id="2" pos="524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b="0">
                <a:solidFill>
                  <a:schemeClr val="tx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84792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b="0">
                <a:solidFill>
                  <a:schemeClr val="tx2"/>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767408" y="1772816"/>
            <a:ext cx="5256000" cy="1669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6172200" y="1772816"/>
            <a:ext cx="5256000" cy="1669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1965625283"/>
      </p:ext>
    </p:extLst>
  </p:cSld>
  <p:clrMapOvr>
    <a:masterClrMapping/>
  </p:clrMapOvr>
  <p:extLst mod="1">
    <p:ext uri="{DCECCB84-F9BA-43D5-87BE-67443E8EF086}">
      <p15:sldGuideLst xmlns:p15="http://schemas.microsoft.com/office/powerpoint/2012/main">
        <p15:guide id="1" pos="3795" userDrawn="1">
          <p15:clr>
            <a:srgbClr val="FBAE40"/>
          </p15:clr>
        </p15:guide>
        <p15:guide id="2" pos="388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b="0">
                <a:solidFill>
                  <a:schemeClr val="tx2"/>
                </a:solidFill>
              </a:defRPr>
            </a:lvl1pPr>
          </a:lstStyle>
          <a:p>
            <a:r>
              <a:rPr lang="en-US" dirty="0"/>
              <a:t>Click to edit Master title style</a:t>
            </a:r>
            <a:endParaRPr lang="en-GB" dirty="0"/>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1927438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3525450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with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fld id="{F90E331C-8DD5-41DE-A1D8-42719F204B7E}" type="slidenum">
              <a:rPr lang="en-GB" smtClean="0"/>
              <a:t>‹#›</a:t>
            </a:fld>
            <a:endParaRPr lang="en-GB"/>
          </a:p>
        </p:txBody>
      </p:sp>
      <p:pic>
        <p:nvPicPr>
          <p:cNvPr id="5" name="Picture 4">
            <a:extLst>
              <a:ext uri="{FF2B5EF4-FFF2-40B4-BE49-F238E27FC236}">
                <a16:creationId xmlns:a16="http://schemas.microsoft.com/office/drawing/2014/main" id="{F4B8949C-64B8-498D-ADBD-F438F908BE1E}"/>
              </a:ext>
            </a:extLst>
          </p:cNvPr>
          <p:cNvPicPr>
            <a:picLocks noChangeAspect="1"/>
          </p:cNvPicPr>
          <p:nvPr userDrawn="1"/>
        </p:nvPicPr>
        <p:blipFill>
          <a:blip r:embed="rId2"/>
          <a:stretch>
            <a:fillRect/>
          </a:stretch>
        </p:blipFill>
        <p:spPr>
          <a:xfrm>
            <a:off x="9840416" y="5733256"/>
            <a:ext cx="2139305" cy="918896"/>
          </a:xfrm>
          <a:prstGeom prst="rect">
            <a:avLst/>
          </a:prstGeom>
        </p:spPr>
      </p:pic>
    </p:spTree>
    <p:extLst>
      <p:ext uri="{BB962C8B-B14F-4D97-AF65-F5344CB8AC3E}">
        <p14:creationId xmlns:p14="http://schemas.microsoft.com/office/powerpoint/2010/main" val="3230948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1AB85CE-6A0D-418A-8CD3-3B506378AEE4}"/>
              </a:ext>
            </a:extLst>
          </p:cNvPr>
          <p:cNvSpPr>
            <a:spLocks noGrp="1"/>
          </p:cNvSpPr>
          <p:nvPr>
            <p:ph type="pic" sz="quarter" idx="10" hasCustomPrompt="1"/>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a:blip r:embed="rId3"/>
            <a:stretch>
              <a:fillRect/>
            </a:stretch>
          </a:blipFill>
          <a:ln w="28575">
            <a:noFill/>
          </a:ln>
        </p:spPr>
        <p:txBody>
          <a:bodyPr anchor="ctr" anchorCtr="0">
            <a:noAutofit/>
          </a:bodyPr>
          <a:lstStyle>
            <a:lvl1pPr marL="0" indent="0" algn="ctr">
              <a:buNone/>
              <a:defRPr b="1">
                <a:solidFill>
                  <a:schemeClr val="bg1"/>
                </a:solidFill>
              </a:defRPr>
            </a:lvl1pPr>
          </a:lstStyle>
          <a:p>
            <a:r>
              <a:rPr lang="en-GB" dirty="0"/>
              <a:t>Example image. Please replace.</a:t>
            </a:r>
          </a:p>
        </p:txBody>
      </p:sp>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1844824"/>
            <a:ext cx="5761039" cy="1495794"/>
          </a:xfrm>
        </p:spPr>
        <p:txBody>
          <a:bodyPr anchor="b"/>
          <a:lstStyle>
            <a:lvl1pPr algn="l">
              <a:defRPr sz="5400"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3728065"/>
            <a:ext cx="5761039" cy="276999"/>
          </a:xfrm>
        </p:spPr>
        <p:txBody>
          <a:bodyPr/>
          <a:lstStyle>
            <a:lvl1pPr marL="0" indent="0" algn="l">
              <a:spcBef>
                <a:spcPts val="60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4137674369"/>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guide id="7" pos="5155">
          <p15:clr>
            <a:srgbClr val="FBAE40"/>
          </p15:clr>
        </p15:guide>
        <p15:guide id="8" pos="45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Section Header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433110834"/>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Section Header -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238255491"/>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Section Header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3231690699"/>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Section Header - option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accent3"/>
                </a:solidFill>
              </a:defRPr>
            </a:lvl1pPr>
          </a:lstStyle>
          <a:p>
            <a:r>
              <a:rPr lang="en-US"/>
              <a:t>Click to edit Master title style</a:t>
            </a:r>
            <a:endParaRPr lang="en-GB" dirty="0"/>
          </a:p>
        </p:txBody>
      </p:sp>
    </p:spTree>
    <p:extLst>
      <p:ext uri="{BB962C8B-B14F-4D97-AF65-F5344CB8AC3E}">
        <p14:creationId xmlns:p14="http://schemas.microsoft.com/office/powerpoint/2010/main" val="1724227783"/>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3041143"/>
            <a:ext cx="7993063" cy="747897"/>
          </a:xfrm>
        </p:spPr>
        <p:txBody>
          <a:bodyPr anchor="b"/>
          <a:lstStyle>
            <a:lvl1pPr algn="l">
              <a:defRPr sz="5400" b="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4160113"/>
            <a:ext cx="7993063" cy="276999"/>
          </a:xfrm>
        </p:spPr>
        <p:txBody>
          <a:bodyPr/>
          <a:lstStyle>
            <a:lvl1pPr marL="0" indent="0" algn="l">
              <a:spcBef>
                <a:spcPts val="6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471898902"/>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1AB85CE-6A0D-418A-8CD3-3B506378AEE4}"/>
              </a:ext>
            </a:extLst>
          </p:cNvPr>
          <p:cNvSpPr>
            <a:spLocks noGrp="1"/>
          </p:cNvSpPr>
          <p:nvPr>
            <p:ph type="pic" sz="quarter" idx="10" hasCustomPrompt="1"/>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a:blip r:embed="rId3"/>
            <a:stretch>
              <a:fillRect/>
            </a:stretch>
          </a:blipFill>
          <a:ln w="28575">
            <a:noFill/>
          </a:ln>
        </p:spPr>
        <p:txBody>
          <a:bodyPr anchor="ctr" anchorCtr="0">
            <a:noAutofit/>
          </a:bodyPr>
          <a:lstStyle>
            <a:lvl1pPr marL="0" indent="0" algn="ctr">
              <a:buNone/>
              <a:defRPr b="1">
                <a:solidFill>
                  <a:schemeClr val="bg1"/>
                </a:solidFill>
              </a:defRPr>
            </a:lvl1pPr>
          </a:lstStyle>
          <a:p>
            <a:r>
              <a:rPr lang="en-GB" dirty="0"/>
              <a:t>Example image. Please replace.</a:t>
            </a:r>
          </a:p>
        </p:txBody>
      </p:sp>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1844824"/>
            <a:ext cx="5761039" cy="1495794"/>
          </a:xfrm>
        </p:spPr>
        <p:txBody>
          <a:bodyPr anchor="b"/>
          <a:lstStyle>
            <a:lvl1pPr algn="l">
              <a:defRPr sz="5400"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3728065"/>
            <a:ext cx="5761039" cy="276999"/>
          </a:xfrm>
        </p:spPr>
        <p:txBody>
          <a:bodyPr/>
          <a:lstStyle>
            <a:lvl1pPr marL="0" indent="0" algn="l">
              <a:spcBef>
                <a:spcPts val="60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019976715"/>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guide id="7" pos="5155">
          <p15:clr>
            <a:srgbClr val="FBAE40"/>
          </p15:clr>
        </p15:guide>
        <p15:guide id="8" pos="45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189440006"/>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Section Header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703074828"/>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Section Header -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231181919"/>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Section Header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1424465761"/>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Section Header - option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accent3"/>
                </a:solidFill>
              </a:defRPr>
            </a:lvl1pPr>
          </a:lstStyle>
          <a:p>
            <a:r>
              <a:rPr lang="en-US"/>
              <a:t>Click to edit Master title style</a:t>
            </a:r>
            <a:endParaRPr lang="en-GB" dirty="0"/>
          </a:p>
        </p:txBody>
      </p:sp>
    </p:spTree>
    <p:extLst>
      <p:ext uri="{BB962C8B-B14F-4D97-AF65-F5344CB8AC3E}">
        <p14:creationId xmlns:p14="http://schemas.microsoft.com/office/powerpoint/2010/main" val="1130795187"/>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2223538113"/>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71681189"/>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3175891498"/>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424312181"/>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3041143"/>
            <a:ext cx="7993063" cy="747897"/>
          </a:xfrm>
        </p:spPr>
        <p:txBody>
          <a:bodyPr anchor="b"/>
          <a:lstStyle>
            <a:lvl1pPr algn="l">
              <a:defRPr sz="5400" b="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4160113"/>
            <a:ext cx="7993063" cy="276999"/>
          </a:xfrm>
        </p:spPr>
        <p:txBody>
          <a:bodyPr/>
          <a:lstStyle>
            <a:lvl1pPr marL="0" indent="0" algn="l">
              <a:spcBef>
                <a:spcPts val="6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1357117638"/>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4274401403"/>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2232308515"/>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1351892086"/>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1385688739"/>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374080997"/>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1840060718"/>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695984345"/>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4276699481"/>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23194761"/>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Header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2877396685"/>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1AB85CE-6A0D-418A-8CD3-3B506378AEE4}"/>
              </a:ext>
            </a:extLst>
          </p:cNvPr>
          <p:cNvSpPr>
            <a:spLocks noGrp="1"/>
          </p:cNvSpPr>
          <p:nvPr>
            <p:ph type="pic" sz="quarter" idx="10" hasCustomPrompt="1"/>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a:blip r:embed="rId3"/>
            <a:stretch>
              <a:fillRect/>
            </a:stretch>
          </a:blipFill>
          <a:ln w="28575">
            <a:noFill/>
          </a:ln>
        </p:spPr>
        <p:txBody>
          <a:bodyPr anchor="ctr" anchorCtr="0">
            <a:noAutofit/>
          </a:bodyPr>
          <a:lstStyle>
            <a:lvl1pPr marL="0" indent="0" algn="ctr">
              <a:buNone/>
              <a:defRPr b="1">
                <a:solidFill>
                  <a:schemeClr val="bg1"/>
                </a:solidFill>
              </a:defRPr>
            </a:lvl1pPr>
          </a:lstStyle>
          <a:p>
            <a:r>
              <a:rPr lang="en-GB" dirty="0"/>
              <a:t>Example image. Please replace.</a:t>
            </a:r>
          </a:p>
        </p:txBody>
      </p:sp>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34961" y="1844824"/>
            <a:ext cx="5761039" cy="1495794"/>
          </a:xfrm>
        </p:spPr>
        <p:txBody>
          <a:bodyPr anchor="b"/>
          <a:lstStyle>
            <a:lvl1pPr algn="l">
              <a:defRPr sz="5400"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34961" y="3728065"/>
            <a:ext cx="5761039" cy="276999"/>
          </a:xfrm>
        </p:spPr>
        <p:txBody>
          <a:bodyPr/>
          <a:lstStyle>
            <a:lvl1pPr marL="0" indent="0" algn="l">
              <a:spcBef>
                <a:spcPts val="60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291003076"/>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guide id="7" pos="5155" userDrawn="1">
          <p15:clr>
            <a:srgbClr val="FBAE40"/>
          </p15:clr>
        </p15:guide>
        <p15:guide id="8" pos="45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3628967844"/>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Header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1816497148"/>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Thursday, 19 September 2019</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444650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838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6172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Thursday, 19 September 2019</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2064337052"/>
      </p:ext>
    </p:extLst>
  </p:cSld>
  <p:clrMapOvr>
    <a:masterClrMapping/>
  </p:clrMapOvr>
  <p:extLst mod="1">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Thursday, 19 September 2019</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39406157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839788" y="6330225"/>
            <a:ext cx="5256000" cy="123111"/>
          </a:xfrm>
        </p:spPr>
        <p:txBody>
          <a:bodyPr/>
          <a:lstStyle/>
          <a:p>
            <a:fld id="{A97DCDC8-AA34-4254-B0FC-746FEFC2CCD2}" type="datetime2">
              <a:rPr lang="en-GB" smtClean="0"/>
              <a:t>Thursday, 19 September 2019</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839788" y="6525344"/>
            <a:ext cx="5256212" cy="123111"/>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3738099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73B22-DEB1-4B3E-9758-DAE120F55874}"/>
              </a:ext>
            </a:extLst>
          </p:cNvPr>
          <p:cNvPicPr>
            <a:picLocks noChangeAspect="1"/>
          </p:cNvPicPr>
          <p:nvPr userDrawn="1"/>
        </p:nvPicPr>
        <p:blipFill>
          <a:blip r:embed="rId2"/>
          <a:stretch>
            <a:fillRect/>
          </a:stretch>
        </p:blipFill>
        <p:spPr>
          <a:xfrm>
            <a:off x="9840416" y="5733256"/>
            <a:ext cx="2139305" cy="918896"/>
          </a:xfrm>
          <a:prstGeom prst="rect">
            <a:avLst/>
          </a:prstGeom>
        </p:spPr>
      </p:pic>
    </p:spTree>
    <p:extLst>
      <p:ext uri="{BB962C8B-B14F-4D97-AF65-F5344CB8AC3E}">
        <p14:creationId xmlns:p14="http://schemas.microsoft.com/office/powerpoint/2010/main" val="3054476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7E3F06CE-AA44-493C-926B-F0BF4408C2E2}" type="slidenum">
              <a:rPr lang="en-GB" smtClean="0"/>
              <a:pPr/>
              <a:t>‹#›</a:t>
            </a:fld>
            <a:endParaRPr lang="en-GB"/>
          </a:p>
        </p:txBody>
      </p:sp>
      <p:sp>
        <p:nvSpPr>
          <p:cNvPr id="7" name="Content Placeholder 6"/>
          <p:cNvSpPr>
            <a:spLocks noGrp="1"/>
          </p:cNvSpPr>
          <p:nvPr>
            <p:ph sz="quarter" idx="13"/>
          </p:nvPr>
        </p:nvSpPr>
        <p:spPr>
          <a:xfrm>
            <a:off x="841641" y="1762376"/>
            <a:ext cx="5071553" cy="1608133"/>
          </a:xfrm>
        </p:spPr>
        <p:txBody>
          <a:bodyPr/>
          <a:lstStyle>
            <a:lvl1pPr>
              <a:defRPr>
                <a:solidFill>
                  <a:schemeClr val="tx1"/>
                </a:solidFill>
              </a:defRPr>
            </a:lvl1pPr>
            <a:lvl2pPr marL="324441" indent="-324441">
              <a:buFont typeface="Arial" panose="020B0604020202020204" pitchFamily="34" charset="0"/>
              <a:buChar char="•"/>
              <a:defRPr>
                <a:solidFill>
                  <a:schemeClr val="tx1"/>
                </a:solidFill>
              </a:defRPr>
            </a:lvl2pPr>
            <a:lvl3pPr marL="650801" indent="-326360">
              <a:buFont typeface="Arial" panose="020B0604020202020204" pitchFamily="34" charset="0"/>
              <a:buChar char="•"/>
              <a:defRPr>
                <a:solidFill>
                  <a:schemeClr val="tx1"/>
                </a:solidFill>
              </a:defRPr>
            </a:lvl3pPr>
            <a:lvl4pPr marL="975240" indent="-324441">
              <a:buFont typeface="Arial" panose="020B0604020202020204" pitchFamily="34" charset="0"/>
              <a:buChar char="•"/>
              <a:defRPr>
                <a:solidFill>
                  <a:schemeClr val="tx1"/>
                </a:solidFill>
              </a:defRPr>
            </a:lvl4pPr>
            <a:lvl5pPr marL="1301600" indent="-326360">
              <a:buFont typeface="Arial" panose="020B0604020202020204" pitchFamily="34" charset="0"/>
              <a:buChar cha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8"/>
          <p:cNvSpPr>
            <a:spLocks noGrp="1"/>
          </p:cNvSpPr>
          <p:nvPr>
            <p:ph sz="quarter" idx="14" hasCustomPrompt="1"/>
          </p:nvPr>
        </p:nvSpPr>
        <p:spPr>
          <a:xfrm>
            <a:off x="6278810" y="1762376"/>
            <a:ext cx="5071553" cy="1608133"/>
          </a:xfrm>
        </p:spPr>
        <p:txBody>
          <a:bodyPr/>
          <a:lstStyle>
            <a:lvl1pPr>
              <a:defRPr>
                <a:solidFill>
                  <a:schemeClr val="tx1"/>
                </a:solidFill>
              </a:defRPr>
            </a:lvl1pPr>
            <a:lvl2pPr marL="324441" indent="-324441">
              <a:buFont typeface="Arial" panose="020B0604020202020204" pitchFamily="34" charset="0"/>
              <a:buChar char="•"/>
              <a:defRPr>
                <a:solidFill>
                  <a:schemeClr val="tx1"/>
                </a:solidFill>
              </a:defRPr>
            </a:lvl2pPr>
            <a:lvl3pPr marL="650801" indent="-326360">
              <a:buFont typeface="Arial" panose="020B0604020202020204" pitchFamily="34" charset="0"/>
              <a:buChar char="•"/>
              <a:defRPr>
                <a:solidFill>
                  <a:schemeClr val="tx1"/>
                </a:solidFill>
              </a:defRPr>
            </a:lvl3pPr>
            <a:lvl4pPr marL="975240" indent="-324441">
              <a:buFont typeface="Arial" panose="020B0604020202020204" pitchFamily="34" charset="0"/>
              <a:buChar char="•"/>
              <a:defRPr>
                <a:solidFill>
                  <a:schemeClr val="tx1"/>
                </a:solidFill>
              </a:defRPr>
            </a:lvl4pPr>
            <a:lvl5pPr marL="1301600" indent="-32636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75413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Tree>
    <p:extLst>
      <p:ext uri="{BB962C8B-B14F-4D97-AF65-F5344CB8AC3E}">
        <p14:creationId xmlns:p14="http://schemas.microsoft.com/office/powerpoint/2010/main" val="1077395823"/>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332512816"/>
      </p:ext>
    </p:extLst>
  </p:cSld>
  <p:clrMapOvr>
    <a:masterClrMapping/>
  </p:clrMapOvr>
  <p:extLst mod="1">
    <p:ext uri="{DCECCB84-F9BA-43D5-87BE-67443E8EF086}">
      <p15:sldGuideLst xmlns:p15="http://schemas.microsoft.com/office/powerpoint/2012/main">
        <p15:guide id="1" pos="211" userDrawn="1">
          <p15:clr>
            <a:srgbClr val="FBAE40"/>
          </p15:clr>
        </p15:guide>
        <p15:guide id="2" pos="524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445882214"/>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788976247"/>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option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1485116097"/>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option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334964" y="2681103"/>
            <a:ext cx="7993061" cy="1495794"/>
          </a:xfrm>
        </p:spPr>
        <p:txBody>
          <a:bodyPr wrap="square" anchor="ctr" anchorCtr="0">
            <a:spAutoFit/>
          </a:bodyPr>
          <a:lstStyle>
            <a:lvl1pPr>
              <a:defRPr sz="5400" b="0">
                <a:solidFill>
                  <a:schemeClr val="accent3"/>
                </a:solidFill>
              </a:defRPr>
            </a:lvl1pPr>
          </a:lstStyle>
          <a:p>
            <a:r>
              <a:rPr lang="en-US"/>
              <a:t>Click to edit Master title style</a:t>
            </a:r>
            <a:endParaRPr lang="en-GB" dirty="0"/>
          </a:p>
        </p:txBody>
      </p:sp>
    </p:spTree>
    <p:extLst>
      <p:ext uri="{BB962C8B-B14F-4D97-AF65-F5344CB8AC3E}">
        <p14:creationId xmlns:p14="http://schemas.microsoft.com/office/powerpoint/2010/main" val="1725684025"/>
      </p:ext>
    </p:extLst>
  </p:cSld>
  <p:clrMapOvr>
    <a:masterClrMapping/>
  </p:clrMapOvr>
  <p:extLst mod="1">
    <p:ext uri="{DCECCB84-F9BA-43D5-87BE-67443E8EF086}">
      <p15:sldGuideLst xmlns:p15="http://schemas.microsoft.com/office/powerpoint/2012/main">
        <p15:guide id="1" pos="211">
          <p15:clr>
            <a:srgbClr val="FBAE40"/>
          </p15:clr>
        </p15:guide>
        <p15:guide id="2"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766763" y="476672"/>
            <a:ext cx="10658475" cy="553998"/>
          </a:xfrm>
          <a:prstGeom prst="rect">
            <a:avLst/>
          </a:prstGeom>
        </p:spPr>
        <p:txBody>
          <a:bodyPr vert="horz" wrap="square" lIns="0" tIns="0" rIns="0" bIns="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766763" y="1772816"/>
            <a:ext cx="10658475" cy="166917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11425237" y="6527928"/>
            <a:ext cx="766763" cy="330072"/>
          </a:xfrm>
          <a:prstGeom prst="rect">
            <a:avLst/>
          </a:prstGeom>
        </p:spPr>
        <p:txBody>
          <a:bodyPr vert="horz" wrap="square" lIns="72000" tIns="72000" rIns="72000" bIns="72000" rtlCol="0" anchor="b" anchorCtr="0">
            <a:spAutoFit/>
          </a:bodyPr>
          <a:lstStyle>
            <a:lvl1pPr algn="ctr">
              <a:defRPr sz="1200">
                <a:solidFill>
                  <a:srgbClr val="666666"/>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63964093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1" r:id="rId5"/>
    <p:sldLayoutId id="2147483659" r:id="rId6"/>
    <p:sldLayoutId id="2147483660" r:id="rId7"/>
    <p:sldLayoutId id="2147483661" r:id="rId8"/>
    <p:sldLayoutId id="2147483662" r:id="rId9"/>
    <p:sldLayoutId id="2147483650" r:id="rId10"/>
    <p:sldLayoutId id="2147483652" r:id="rId11"/>
    <p:sldLayoutId id="2147483654" r:id="rId12"/>
    <p:sldLayoutId id="2147483655" r:id="rId13"/>
    <p:sldLayoutId id="2147483663" r:id="rId14"/>
    <p:sldLayoutId id="2147483676" r:id="rId15"/>
    <p:sldLayoutId id="2147483678" r:id="rId16"/>
    <p:sldLayoutId id="2147483679" r:id="rId17"/>
    <p:sldLayoutId id="2147483680" r:id="rId18"/>
    <p:sldLayoutId id="2147483681" r:id="rId19"/>
    <p:sldLayoutId id="2147483740" r:id="rId20"/>
    <p:sldLayoutId id="2147483741" r:id="rId21"/>
    <p:sldLayoutId id="2147483742" r:id="rId22"/>
    <p:sldLayoutId id="2147483743" r:id="rId23"/>
    <p:sldLayoutId id="2147483744" r:id="rId24"/>
    <p:sldLayoutId id="2147483745" r:id="rId25"/>
  </p:sldLayoutIdLst>
  <p:txStyles>
    <p:titleStyle>
      <a:lvl1pPr algn="l" defTabSz="914400" rtl="0" eaLnBrk="1" latinLnBrk="0" hangingPunct="1">
        <a:lnSpc>
          <a:spcPct val="90000"/>
        </a:lnSpc>
        <a:spcBef>
          <a:spcPct val="0"/>
        </a:spcBef>
        <a:buNone/>
        <a:defRPr sz="4000" b="1" kern="1200" cap="none" baseline="0">
          <a:solidFill>
            <a:schemeClr val="tx2"/>
          </a:solidFill>
          <a:latin typeface="+mj-lt"/>
          <a:ea typeface="+mj-ea"/>
          <a:cs typeface="+mj-cs"/>
        </a:defRPr>
      </a:lvl1pPr>
    </p:titleStyle>
    <p:bodyStyle>
      <a:lvl1pPr marL="358775" indent="-358775" algn="l" defTabSz="914400" rtl="0" eaLnBrk="1" latinLnBrk="0" hangingPunct="1">
        <a:lnSpc>
          <a:spcPct val="90000"/>
        </a:lnSpc>
        <a:spcBef>
          <a:spcPts val="1000"/>
        </a:spcBef>
        <a:buClr>
          <a:schemeClr val="bg2"/>
        </a:buClr>
        <a:buFont typeface="Arial" panose="020B0604020202020204" pitchFamily="34" charset="0"/>
        <a:buChar char="•"/>
        <a:defRPr sz="2400" kern="1200">
          <a:solidFill>
            <a:schemeClr val="tx1"/>
          </a:solidFill>
          <a:latin typeface="+mn-lt"/>
          <a:ea typeface="+mn-ea"/>
          <a:cs typeface="+mn-cs"/>
        </a:defRPr>
      </a:lvl1pPr>
      <a:lvl2pPr marL="715963" indent="-357188"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074738" indent="-358775"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tx1"/>
          </a:solidFill>
          <a:latin typeface="+mn-lt"/>
          <a:ea typeface="+mn-ea"/>
          <a:cs typeface="+mn-cs"/>
        </a:defRPr>
      </a:lvl3pPr>
      <a:lvl4pPr marL="1433513" indent="-358775"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tx1"/>
          </a:solidFill>
          <a:latin typeface="+mn-lt"/>
          <a:ea typeface="+mn-ea"/>
          <a:cs typeface="+mn-cs"/>
        </a:defRPr>
      </a:lvl4pPr>
      <a:lvl5pPr marL="1790700" indent="-357188" algn="l" defTabSz="914400" rtl="0" eaLnBrk="1" latinLnBrk="0" hangingPunct="1">
        <a:lnSpc>
          <a:spcPct val="9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pos="483" userDrawn="1">
          <p15:clr>
            <a:srgbClr val="F26B43"/>
          </p15:clr>
        </p15:guide>
        <p15:guide id="3" pos="7197" userDrawn="1">
          <p15:clr>
            <a:srgbClr val="F26B43"/>
          </p15:clr>
        </p15:guide>
        <p15:guide id="4" orient="horz" pos="111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838200" y="404664"/>
            <a:ext cx="10515600" cy="615553"/>
          </a:xfrm>
          <a:prstGeom prst="rect">
            <a:avLst/>
          </a:prstGeom>
        </p:spPr>
        <p:txBody>
          <a:bodyPr vert="horz" lIns="0" tIns="0" rIns="0" bIns="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838200" y="1772816"/>
            <a:ext cx="10515600" cy="1608133"/>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839788" y="6330225"/>
            <a:ext cx="5256000" cy="123111"/>
          </a:xfrm>
          <a:prstGeom prst="rect">
            <a:avLst/>
          </a:prstGeom>
        </p:spPr>
        <p:txBody>
          <a:bodyPr vert="horz" wrap="square" lIns="0" tIns="0" rIns="0" bIns="0" rtlCol="0" anchor="b" anchorCtr="0">
            <a:spAutoFit/>
          </a:bodyPr>
          <a:lstStyle>
            <a:lvl1pPr algn="l">
              <a:defRPr sz="800">
                <a:solidFill>
                  <a:schemeClr val="tx2"/>
                </a:solidFill>
              </a:defRPr>
            </a:lvl1pPr>
          </a:lstStyle>
          <a:p>
            <a:fld id="{7BFF6A76-928D-4240-A973-B16EE178E0D9}" type="datetime2">
              <a:rPr lang="en-GB" smtClean="0"/>
              <a:pPr/>
              <a:t>Thursday, 19 September 2019</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839788" y="6525344"/>
            <a:ext cx="10512000" cy="123111"/>
          </a:xfrm>
          <a:prstGeom prst="rect">
            <a:avLst/>
          </a:prstGeom>
        </p:spPr>
        <p:txBody>
          <a:bodyPr vert="horz" wrap="square" lIns="0" tIns="0" rIns="0" bIns="0" rtlCol="0" anchor="t" anchorCtr="0">
            <a:spAutoFit/>
          </a:bodyPr>
          <a:lstStyle>
            <a:lvl1pPr algn="l">
              <a:defRPr sz="8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6330225"/>
            <a:ext cx="767408" cy="123111"/>
          </a:xfrm>
          <a:prstGeom prst="rect">
            <a:avLst/>
          </a:prstGeom>
        </p:spPr>
        <p:txBody>
          <a:bodyPr vert="horz" wrap="square" lIns="0" tIns="0" rIns="0" bIns="0" rtlCol="0" anchor="b" anchorCtr="0">
            <a:spAutoFit/>
          </a:bodyPr>
          <a:lstStyle>
            <a:lvl1pPr algn="r">
              <a:defRPr sz="800">
                <a:solidFill>
                  <a:schemeClr val="tx2"/>
                </a:solidFill>
              </a:defRPr>
            </a:lvl1pPr>
          </a:lstStyle>
          <a:p>
            <a:fld id="{F90E331C-8DD5-41DE-A1D8-42719F204B7E}" type="slidenum">
              <a:rPr lang="en-GB" smtClean="0"/>
              <a:pPr/>
              <a:t>‹#›</a:t>
            </a:fld>
            <a:endParaRPr lang="en-GB" dirty="0"/>
          </a:p>
        </p:txBody>
      </p:sp>
    </p:spTree>
    <p:extLst>
      <p:ext uri="{BB962C8B-B14F-4D97-AF65-F5344CB8AC3E}">
        <p14:creationId xmlns:p14="http://schemas.microsoft.com/office/powerpoint/2010/main" val="147330606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Lst>
  <p:hf hdr="0"/>
  <p:txStyles>
    <p:titleStyle>
      <a:lvl1pPr algn="l" defTabSz="914400" rtl="0" eaLnBrk="1" latinLnBrk="0" hangingPunct="1">
        <a:lnSpc>
          <a:spcPct val="100000"/>
        </a:lnSpc>
        <a:spcBef>
          <a:spcPct val="0"/>
        </a:spcBef>
        <a:buNone/>
        <a:defRPr sz="4000" kern="1200" cap="all" baseline="0">
          <a:solidFill>
            <a:schemeClr val="accent3"/>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400" kern="1200">
          <a:solidFill>
            <a:schemeClr val="tx1"/>
          </a:solidFill>
          <a:latin typeface="+mn-lt"/>
          <a:ea typeface="+mn-ea"/>
          <a:cs typeface="+mn-cs"/>
        </a:defRPr>
      </a:lvl1pPr>
      <a:lvl2pPr marL="358775" indent="-358775" algn="l" defTabSz="914400" rtl="0" eaLnBrk="1" latinLnBrk="0" hangingPunct="1">
        <a:lnSpc>
          <a:spcPct val="100000"/>
        </a:lnSpc>
        <a:spcBef>
          <a:spcPts val="600"/>
        </a:spcBef>
        <a:spcAft>
          <a:spcPts val="300"/>
        </a:spcAft>
        <a:buClr>
          <a:schemeClr val="bg2"/>
        </a:buClr>
        <a:buFont typeface="Arial" panose="020B0604020202020204" pitchFamily="34" charset="0"/>
        <a:buChar char="‒"/>
        <a:defRPr sz="2000" kern="1200">
          <a:solidFill>
            <a:schemeClr val="tx1"/>
          </a:solidFill>
          <a:latin typeface="+mn-lt"/>
          <a:ea typeface="+mn-ea"/>
          <a:cs typeface="+mn-cs"/>
        </a:defRPr>
      </a:lvl2pPr>
      <a:lvl3pPr marL="631825" indent="-273050"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800" kern="1200">
          <a:solidFill>
            <a:schemeClr val="tx1"/>
          </a:solidFill>
          <a:latin typeface="+mn-lt"/>
          <a:ea typeface="+mn-ea"/>
          <a:cs typeface="+mn-cs"/>
        </a:defRPr>
      </a:lvl3pPr>
      <a:lvl4pPr marL="990600" indent="-35877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600" kern="1200">
          <a:solidFill>
            <a:schemeClr val="tx1"/>
          </a:solidFill>
          <a:latin typeface="+mn-lt"/>
          <a:ea typeface="+mn-ea"/>
          <a:cs typeface="+mn-cs"/>
        </a:defRPr>
      </a:lvl4pPr>
      <a:lvl5pPr marL="1254125" indent="-26352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reactjs.org/docs/hooks-reference.html#usereducer"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docs/hooks-intro.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mailto:keian.barton@cancer.org.uk" TargetMode="External"/><Relationship Id="rId4" Type="http://schemas.openxmlformats.org/officeDocument/2006/relationships/hyperlink" Target="https://pluralsight.com/library/courses/using-react-hook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reactjs.org/docs/hooks-faq.html#should-i-use-hooks-classes-or-a-mix-of-both" TargetMode="External"/><Relationship Id="rId3" Type="http://schemas.openxmlformats.org/officeDocument/2006/relationships/image" Target="../media/image29.png"/><Relationship Id="rId7" Type="http://schemas.openxmlformats.org/officeDocument/2006/relationships/hyperlink" Target="https://reactjs.org/docs/hooks-faq.html#do-i-need-to-rewrite-all-my-class-components"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hyperlink" Target="https://reactjs.org/docs/hooks-faq.html"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hyperlink" Target="https://reactjs.org/docs/hooks-rules.htm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reactjs.org/docs/hooks-faq.html#should-i-use-one-or-many-state-variabl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reactjs.org/docs/hooks-faq.html#how-to-get-the-previous-props-or-state" TargetMode="External"/><Relationship Id="rId4" Type="http://schemas.openxmlformats.org/officeDocument/2006/relationships/hyperlink" Target="https://reactjs.org/docs/hooks-reference.html#usere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reactjs.org/docs/hooks-effect.html#tip-use-multiple-effects-to-separate-concerns" TargetMode="External"/><Relationship Id="rId4" Type="http://schemas.openxmlformats.org/officeDocument/2006/relationships/hyperlink" Target="https://reactjs.org/docs/hooks-effect.html#tip-optimizing-performance-by-skipping-effe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E822-8A43-4565-A312-94C56561FF1A}"/>
              </a:ext>
            </a:extLst>
          </p:cNvPr>
          <p:cNvSpPr>
            <a:spLocks noGrp="1"/>
          </p:cNvSpPr>
          <p:nvPr>
            <p:ph type="ctrTitle"/>
          </p:nvPr>
        </p:nvSpPr>
        <p:spPr/>
        <p:txBody>
          <a:bodyPr/>
          <a:lstStyle/>
          <a:p>
            <a:r>
              <a:rPr lang="en-GB" dirty="0"/>
              <a:t>React Hooks</a:t>
            </a:r>
          </a:p>
        </p:txBody>
      </p:sp>
      <p:sp>
        <p:nvSpPr>
          <p:cNvPr id="3" name="Subtitle 2">
            <a:extLst>
              <a:ext uri="{FF2B5EF4-FFF2-40B4-BE49-F238E27FC236}">
                <a16:creationId xmlns:a16="http://schemas.microsoft.com/office/drawing/2014/main" id="{2C8B18EE-7374-4FE3-A69B-EDD56315976F}"/>
              </a:ext>
            </a:extLst>
          </p:cNvPr>
          <p:cNvSpPr>
            <a:spLocks noGrp="1"/>
          </p:cNvSpPr>
          <p:nvPr>
            <p:ph type="subTitle" idx="1"/>
          </p:nvPr>
        </p:nvSpPr>
        <p:spPr>
          <a:xfrm>
            <a:off x="334961" y="4160113"/>
            <a:ext cx="7993063" cy="630942"/>
          </a:xfrm>
        </p:spPr>
        <p:txBody>
          <a:bodyPr>
            <a:normAutofit/>
          </a:bodyPr>
          <a:lstStyle/>
          <a:p>
            <a:r>
              <a:rPr lang="en-GB" dirty="0"/>
              <a:t>The future of React?</a:t>
            </a:r>
          </a:p>
          <a:p>
            <a:r>
              <a:rPr lang="en-GB" dirty="0"/>
              <a:t>Keian Barton 16/09/2019</a:t>
            </a:r>
          </a:p>
        </p:txBody>
      </p:sp>
    </p:spTree>
    <p:extLst>
      <p:ext uri="{BB962C8B-B14F-4D97-AF65-F5344CB8AC3E}">
        <p14:creationId xmlns:p14="http://schemas.microsoft.com/office/powerpoint/2010/main" val="157058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context with Hooks</a:t>
            </a:r>
          </a:p>
        </p:txBody>
      </p:sp>
      <p:cxnSp>
        <p:nvCxnSpPr>
          <p:cNvPr id="4" name="Straight Connector 3">
            <a:extLst>
              <a:ext uri="{FF2B5EF4-FFF2-40B4-BE49-F238E27FC236}">
                <a16:creationId xmlns:a16="http://schemas.microsoft.com/office/drawing/2014/main" id="{0165EFCC-8497-4674-852D-695469DFC60C}"/>
              </a:ext>
            </a:extLst>
          </p:cNvPr>
          <p:cNvCxnSpPr>
            <a:cxnSpLocks/>
          </p:cNvCxnSpPr>
          <p:nvPr/>
        </p:nvCxnSpPr>
        <p:spPr>
          <a:xfrm>
            <a:off x="2999656" y="1412776"/>
            <a:ext cx="0" cy="5445224"/>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9864E0E5-224C-4EDF-B856-C93962743E44}"/>
              </a:ext>
            </a:extLst>
          </p:cNvPr>
          <p:cNvCxnSpPr>
            <a:cxnSpLocks/>
          </p:cNvCxnSpPr>
          <p:nvPr/>
        </p:nvCxnSpPr>
        <p:spPr>
          <a:xfrm>
            <a:off x="7536160" y="1433402"/>
            <a:ext cx="0" cy="5445224"/>
          </a:xfrm>
          <a:prstGeom prst="line">
            <a:avLst/>
          </a:prstGeom>
        </p:spPr>
        <p:style>
          <a:lnRef idx="3">
            <a:schemeClr val="accent6"/>
          </a:lnRef>
          <a:fillRef idx="0">
            <a:schemeClr val="accent6"/>
          </a:fillRef>
          <a:effectRef idx="2">
            <a:schemeClr val="accent6"/>
          </a:effectRef>
          <a:fontRef idx="minor">
            <a:schemeClr val="tx1"/>
          </a:fontRef>
        </p:style>
      </p:cxnSp>
      <p:sp>
        <p:nvSpPr>
          <p:cNvPr id="12" name="Content Placeholder 11">
            <a:extLst>
              <a:ext uri="{FF2B5EF4-FFF2-40B4-BE49-F238E27FC236}">
                <a16:creationId xmlns:a16="http://schemas.microsoft.com/office/drawing/2014/main" id="{0AB5773C-D356-46E8-8553-CC4EACE51C0F}"/>
              </a:ext>
            </a:extLst>
          </p:cNvPr>
          <p:cNvSpPr>
            <a:spLocks noGrp="1"/>
          </p:cNvSpPr>
          <p:nvPr>
            <p:ph idx="1"/>
          </p:nvPr>
        </p:nvSpPr>
        <p:spPr>
          <a:xfrm>
            <a:off x="191344" y="2060848"/>
            <a:ext cx="2592934" cy="553998"/>
          </a:xfrm>
        </p:spPr>
        <p:txBody>
          <a:bodyPr/>
          <a:lstStyle/>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showDarkTheme</a:t>
            </a:r>
            <a:r>
              <a:rPr lang="en-GB" sz="1200" dirty="0">
                <a:solidFill>
                  <a:srgbClr val="9CDCFE"/>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true</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8" name="Content Placeholder 11">
            <a:extLst>
              <a:ext uri="{FF2B5EF4-FFF2-40B4-BE49-F238E27FC236}">
                <a16:creationId xmlns:a16="http://schemas.microsoft.com/office/drawing/2014/main" id="{AC2E8A97-F6B1-45BD-BFBD-40E93A354D48}"/>
              </a:ext>
            </a:extLst>
          </p:cNvPr>
          <p:cNvSpPr txBox="1">
            <a:spLocks/>
          </p:cNvSpPr>
          <p:nvPr/>
        </p:nvSpPr>
        <p:spPr>
          <a:xfrm>
            <a:off x="3143672" y="2059140"/>
            <a:ext cx="4392487" cy="2954655"/>
          </a:xfrm>
          <a:prstGeom prst="rect">
            <a:avLst/>
          </a:prstGeom>
        </p:spPr>
        <p:txBody>
          <a:bodyPr vert="horz" wrap="square" lIns="0" tIns="0" rIns="0" bIns="0" rtlCol="0">
            <a:spAutoFit/>
          </a:bodyPr>
          <a:lstStyle>
            <a:lvl1pPr marL="358775" indent="-358775" algn="l" defTabSz="914400" rtl="0" eaLnBrk="1" latinLnBrk="0" hangingPunct="1">
              <a:lnSpc>
                <a:spcPct val="90000"/>
              </a:lnSpc>
              <a:spcBef>
                <a:spcPts val="1000"/>
              </a:spcBef>
              <a:buClr>
                <a:schemeClr val="bg2"/>
              </a:buClr>
              <a:buFont typeface="Arial" panose="020B0604020202020204" pitchFamily="34" charset="0"/>
              <a:buChar char="•"/>
              <a:defRPr sz="2400" kern="1200">
                <a:solidFill>
                  <a:schemeClr val="tx1"/>
                </a:solidFill>
                <a:latin typeface="+mn-lt"/>
                <a:ea typeface="+mn-ea"/>
                <a:cs typeface="+mn-cs"/>
              </a:defRPr>
            </a:lvl1pPr>
            <a:lvl2pPr marL="715963" indent="-357188"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074738" indent="-358775"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tx1"/>
                </a:solidFill>
                <a:latin typeface="+mn-lt"/>
                <a:ea typeface="+mn-ea"/>
                <a:cs typeface="+mn-cs"/>
              </a:defRPr>
            </a:lvl3pPr>
            <a:lvl4pPr marL="1433513" indent="-358775"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tx1"/>
                </a:solidFill>
                <a:latin typeface="+mn-lt"/>
                <a:ea typeface="+mn-ea"/>
                <a:cs typeface="+mn-cs"/>
              </a:defRPr>
            </a:lvl4pPr>
            <a:lvl5pPr marL="1790700" indent="-357188" algn="l" defTabSz="914400" rtl="0" eaLnBrk="1" latinLnBrk="0" hangingPunct="1">
              <a:lnSpc>
                <a:spcPct val="9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config</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"./config"</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ChildComponent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ChildComponent</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ConfigContext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React</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createContext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App</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err="1">
                <a:solidFill>
                  <a:srgbClr val="4EC9B0"/>
                </a:solidFill>
                <a:latin typeface="Consolas" panose="020B0609020204030204" pitchFamily="49" charset="0"/>
              </a:rPr>
              <a:t>ConfigContext.Provider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value</a:t>
            </a:r>
            <a:r>
              <a:rPr lang="en-GB" sz="1200" dirty="0">
                <a:solidFill>
                  <a:srgbClr val="D4D4D4"/>
                </a:solidFill>
                <a:latin typeface="Consolas" panose="020B0609020204030204" pitchFamily="49" charset="0"/>
              </a:rPr>
              <a:t> = </a:t>
            </a:r>
            <a:r>
              <a:rPr lang="en-GB" sz="1200" dirty="0">
                <a:solidFill>
                  <a:srgbClr val="569CD6"/>
                </a:solidFill>
                <a:latin typeface="Consolas" panose="020B0609020204030204" pitchFamily="49" charset="0"/>
              </a:rPr>
              <a:t>{</a:t>
            </a:r>
            <a:r>
              <a:rPr lang="en-GB" sz="1200" dirty="0">
                <a:solidFill>
                  <a:srgbClr val="9CDCFE"/>
                </a:solidFill>
                <a:latin typeface="Consolas" panose="020B0609020204030204" pitchFamily="49" charset="0"/>
              </a:rPr>
              <a:t>config</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err="1">
                <a:solidFill>
                  <a:srgbClr val="4EC9B0"/>
                </a:solidFill>
                <a:latin typeface="Consolas" panose="020B0609020204030204" pitchFamily="49" charset="0"/>
              </a:rPr>
              <a:t>ChildComponent</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err="1">
                <a:solidFill>
                  <a:srgbClr val="4EC9B0"/>
                </a:solidFill>
                <a:latin typeface="Consolas" panose="020B0609020204030204" pitchFamily="49" charset="0"/>
              </a:rPr>
              <a:t>ConfigContext.Provider</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App</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21" name="Content Placeholder 11">
            <a:extLst>
              <a:ext uri="{FF2B5EF4-FFF2-40B4-BE49-F238E27FC236}">
                <a16:creationId xmlns:a16="http://schemas.microsoft.com/office/drawing/2014/main" id="{FFE0649F-6CF2-4C76-8B5B-662BF272A86F}"/>
              </a:ext>
            </a:extLst>
          </p:cNvPr>
          <p:cNvSpPr txBox="1">
            <a:spLocks/>
          </p:cNvSpPr>
          <p:nvPr/>
        </p:nvSpPr>
        <p:spPr>
          <a:xfrm>
            <a:off x="7680175" y="2084932"/>
            <a:ext cx="4248471" cy="1846659"/>
          </a:xfrm>
          <a:prstGeom prst="rect">
            <a:avLst/>
          </a:prstGeom>
        </p:spPr>
        <p:txBody>
          <a:bodyPr vert="horz" wrap="square" lIns="0" tIns="0" rIns="0" bIns="0" rtlCol="0">
            <a:spAutoFit/>
          </a:bodyPr>
          <a:lstStyle>
            <a:lvl1pPr marL="358775" indent="-358775" algn="l" defTabSz="914400" rtl="0" eaLnBrk="1" latinLnBrk="0" hangingPunct="1">
              <a:lnSpc>
                <a:spcPct val="90000"/>
              </a:lnSpc>
              <a:spcBef>
                <a:spcPts val="1000"/>
              </a:spcBef>
              <a:buClr>
                <a:schemeClr val="bg2"/>
              </a:buClr>
              <a:buFont typeface="Arial" panose="020B0604020202020204" pitchFamily="34" charset="0"/>
              <a:buChar char="•"/>
              <a:defRPr sz="2400" kern="1200">
                <a:solidFill>
                  <a:schemeClr val="tx1"/>
                </a:solidFill>
                <a:latin typeface="+mn-lt"/>
                <a:ea typeface="+mn-ea"/>
                <a:cs typeface="+mn-cs"/>
              </a:defRPr>
            </a:lvl1pPr>
            <a:lvl2pPr marL="715963" indent="-357188"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074738" indent="-358775"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tx1"/>
                </a:solidFill>
                <a:latin typeface="+mn-lt"/>
                <a:ea typeface="+mn-ea"/>
                <a:cs typeface="+mn-cs"/>
              </a:defRPr>
            </a:lvl3pPr>
            <a:lvl4pPr marL="1433513" indent="-358775"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tx1"/>
                </a:solidFill>
                <a:latin typeface="+mn-lt"/>
                <a:ea typeface="+mn-ea"/>
                <a:cs typeface="+mn-cs"/>
              </a:defRPr>
            </a:lvl4pPr>
            <a:lvl5pPr marL="1790700" indent="-357188" algn="l" defTabSz="914400" rtl="0" eaLnBrk="1" latinLnBrk="0" hangingPunct="1">
              <a:lnSpc>
                <a:spcPct val="9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useContext</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ConfigContext</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"./App"</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ChildComponent</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context</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useContext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ConfigContext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context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showDarkTheme</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p</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Dark theme</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p</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 :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p</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Light theme</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p</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ChildComponent</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052ECCFD-809C-42C1-8068-58302E38ECE9}"/>
              </a:ext>
            </a:extLst>
          </p:cNvPr>
          <p:cNvSpPr/>
          <p:nvPr/>
        </p:nvSpPr>
        <p:spPr>
          <a:xfrm>
            <a:off x="191344" y="1552146"/>
            <a:ext cx="1200906" cy="369332"/>
          </a:xfrm>
          <a:prstGeom prst="rect">
            <a:avLst/>
          </a:prstGeom>
        </p:spPr>
        <p:txBody>
          <a:bodyPr wrap="none">
            <a:spAutoFit/>
          </a:bodyPr>
          <a:lstStyle/>
          <a:p>
            <a:r>
              <a:rPr lang="en-GB" dirty="0" err="1">
                <a:solidFill>
                  <a:schemeClr val="bg1"/>
                </a:solidFill>
              </a:rPr>
              <a:t>config.json</a:t>
            </a:r>
            <a:endParaRPr lang="en-GB" dirty="0"/>
          </a:p>
        </p:txBody>
      </p:sp>
      <p:sp>
        <p:nvSpPr>
          <p:cNvPr id="22" name="Rectangle 21">
            <a:extLst>
              <a:ext uri="{FF2B5EF4-FFF2-40B4-BE49-F238E27FC236}">
                <a16:creationId xmlns:a16="http://schemas.microsoft.com/office/drawing/2014/main" id="{271E3185-7DAC-4EAF-8A23-B41E171EE582}"/>
              </a:ext>
            </a:extLst>
          </p:cNvPr>
          <p:cNvSpPr/>
          <p:nvPr/>
        </p:nvSpPr>
        <p:spPr>
          <a:xfrm>
            <a:off x="3148999" y="1552146"/>
            <a:ext cx="763351" cy="369332"/>
          </a:xfrm>
          <a:prstGeom prst="rect">
            <a:avLst/>
          </a:prstGeom>
        </p:spPr>
        <p:txBody>
          <a:bodyPr wrap="none">
            <a:spAutoFit/>
          </a:bodyPr>
          <a:lstStyle/>
          <a:p>
            <a:r>
              <a:rPr lang="en-GB" dirty="0">
                <a:solidFill>
                  <a:schemeClr val="bg1"/>
                </a:solidFill>
              </a:rPr>
              <a:t>App.js</a:t>
            </a:r>
            <a:endParaRPr lang="en-GB" dirty="0"/>
          </a:p>
        </p:txBody>
      </p:sp>
      <p:sp>
        <p:nvSpPr>
          <p:cNvPr id="25" name="Rectangle 24">
            <a:extLst>
              <a:ext uri="{FF2B5EF4-FFF2-40B4-BE49-F238E27FC236}">
                <a16:creationId xmlns:a16="http://schemas.microsoft.com/office/drawing/2014/main" id="{F9428E68-C4B4-4D17-8F6E-8CC83CA095E1}"/>
              </a:ext>
            </a:extLst>
          </p:cNvPr>
          <p:cNvSpPr/>
          <p:nvPr/>
        </p:nvSpPr>
        <p:spPr>
          <a:xfrm>
            <a:off x="7680176" y="1552146"/>
            <a:ext cx="1966692" cy="369332"/>
          </a:xfrm>
          <a:prstGeom prst="rect">
            <a:avLst/>
          </a:prstGeom>
        </p:spPr>
        <p:txBody>
          <a:bodyPr wrap="none">
            <a:spAutoFit/>
          </a:bodyPr>
          <a:lstStyle/>
          <a:p>
            <a:r>
              <a:rPr lang="en-GB" dirty="0">
                <a:solidFill>
                  <a:schemeClr val="bg1"/>
                </a:solidFill>
              </a:rPr>
              <a:t>ChildComponent.js</a:t>
            </a:r>
            <a:endParaRPr lang="en-GB" dirty="0"/>
          </a:p>
        </p:txBody>
      </p:sp>
    </p:spTree>
    <p:extLst>
      <p:ext uri="{BB962C8B-B14F-4D97-AF65-F5344CB8AC3E}">
        <p14:creationId xmlns:p14="http://schemas.microsoft.com/office/powerpoint/2010/main" val="307528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33401"/>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Using reducers with Hooks</a:t>
            </a:r>
          </a:p>
        </p:txBody>
      </p:sp>
      <p:cxnSp>
        <p:nvCxnSpPr>
          <p:cNvPr id="4" name="Straight Connector 3">
            <a:extLst>
              <a:ext uri="{FF2B5EF4-FFF2-40B4-BE49-F238E27FC236}">
                <a16:creationId xmlns:a16="http://schemas.microsoft.com/office/drawing/2014/main" id="{AC3961B9-70E5-438F-8679-8F28D88DCD86}"/>
              </a:ext>
            </a:extLst>
          </p:cNvPr>
          <p:cNvCxnSpPr>
            <a:cxnSpLocks/>
          </p:cNvCxnSpPr>
          <p:nvPr/>
        </p:nvCxnSpPr>
        <p:spPr>
          <a:xfrm>
            <a:off x="6528048" y="1412776"/>
            <a:ext cx="0" cy="3600400"/>
          </a:xfrm>
          <a:prstGeom prst="line">
            <a:avLst/>
          </a:prstGeom>
        </p:spPr>
        <p:style>
          <a:lnRef idx="3">
            <a:schemeClr val="accent6"/>
          </a:lnRef>
          <a:fillRef idx="0">
            <a:schemeClr val="accent6"/>
          </a:fillRef>
          <a:effectRef idx="2">
            <a:schemeClr val="accent6"/>
          </a:effectRef>
          <a:fontRef idx="minor">
            <a:schemeClr val="tx1"/>
          </a:fontRef>
        </p:style>
      </p:cxnSp>
      <p:sp>
        <p:nvSpPr>
          <p:cNvPr id="5" name="Rectangle 4">
            <a:extLst>
              <a:ext uri="{FF2B5EF4-FFF2-40B4-BE49-F238E27FC236}">
                <a16:creationId xmlns:a16="http://schemas.microsoft.com/office/drawing/2014/main" id="{EFCDB568-C215-4262-ADBC-3E4FFCB603AA}"/>
              </a:ext>
            </a:extLst>
          </p:cNvPr>
          <p:cNvSpPr/>
          <p:nvPr/>
        </p:nvSpPr>
        <p:spPr>
          <a:xfrm>
            <a:off x="263352" y="1552146"/>
            <a:ext cx="1120243" cy="369332"/>
          </a:xfrm>
          <a:prstGeom prst="rect">
            <a:avLst/>
          </a:prstGeom>
        </p:spPr>
        <p:txBody>
          <a:bodyPr wrap="none">
            <a:spAutoFit/>
          </a:bodyPr>
          <a:lstStyle/>
          <a:p>
            <a:r>
              <a:rPr lang="en-GB" dirty="0">
                <a:solidFill>
                  <a:schemeClr val="bg1"/>
                </a:solidFill>
              </a:rPr>
              <a:t>Counter.js</a:t>
            </a:r>
            <a:endParaRPr lang="en-GB" dirty="0"/>
          </a:p>
        </p:txBody>
      </p:sp>
      <p:sp>
        <p:nvSpPr>
          <p:cNvPr id="8" name="Rectangle 7">
            <a:extLst>
              <a:ext uri="{FF2B5EF4-FFF2-40B4-BE49-F238E27FC236}">
                <a16:creationId xmlns:a16="http://schemas.microsoft.com/office/drawing/2014/main" id="{C6C00486-5334-4AA1-937C-59D8A7388EB7}"/>
              </a:ext>
            </a:extLst>
          </p:cNvPr>
          <p:cNvSpPr/>
          <p:nvPr/>
        </p:nvSpPr>
        <p:spPr>
          <a:xfrm>
            <a:off x="6774873" y="1552146"/>
            <a:ext cx="1866088" cy="369332"/>
          </a:xfrm>
          <a:prstGeom prst="rect">
            <a:avLst/>
          </a:prstGeom>
        </p:spPr>
        <p:txBody>
          <a:bodyPr wrap="none">
            <a:spAutoFit/>
          </a:bodyPr>
          <a:lstStyle/>
          <a:p>
            <a:r>
              <a:rPr lang="en-GB" dirty="0">
                <a:solidFill>
                  <a:schemeClr val="bg1"/>
                </a:solidFill>
              </a:rPr>
              <a:t>counterReducer.js</a:t>
            </a:r>
            <a:endParaRPr lang="en-GB" dirty="0"/>
          </a:p>
        </p:txBody>
      </p:sp>
      <p:sp>
        <p:nvSpPr>
          <p:cNvPr id="9" name="Content Placeholder 11">
            <a:extLst>
              <a:ext uri="{FF2B5EF4-FFF2-40B4-BE49-F238E27FC236}">
                <a16:creationId xmlns:a16="http://schemas.microsoft.com/office/drawing/2014/main" id="{525455E6-9F20-48D6-A3DE-9F83ED58990C}"/>
              </a:ext>
            </a:extLst>
          </p:cNvPr>
          <p:cNvSpPr txBox="1">
            <a:spLocks/>
          </p:cNvSpPr>
          <p:nvPr/>
        </p:nvSpPr>
        <p:spPr>
          <a:xfrm>
            <a:off x="263352" y="2059140"/>
            <a:ext cx="6048672" cy="2769989"/>
          </a:xfrm>
          <a:prstGeom prst="rect">
            <a:avLst/>
          </a:prstGeom>
        </p:spPr>
        <p:txBody>
          <a:bodyPr vert="horz" wrap="square" lIns="0" tIns="0" rIns="0" bIns="0" rtlCol="0">
            <a:spAutoFit/>
          </a:bodyPr>
          <a:lstStyle>
            <a:lvl1pPr marL="358775" indent="-358775" algn="l" defTabSz="914400" rtl="0" eaLnBrk="1" latinLnBrk="0" hangingPunct="1">
              <a:lnSpc>
                <a:spcPct val="90000"/>
              </a:lnSpc>
              <a:spcBef>
                <a:spcPts val="1000"/>
              </a:spcBef>
              <a:buClr>
                <a:schemeClr val="bg2"/>
              </a:buClr>
              <a:buFont typeface="Arial" panose="020B0604020202020204" pitchFamily="34" charset="0"/>
              <a:buChar char="•"/>
              <a:defRPr sz="2400" kern="1200">
                <a:solidFill>
                  <a:schemeClr val="tx1"/>
                </a:solidFill>
                <a:latin typeface="+mn-lt"/>
                <a:ea typeface="+mn-ea"/>
                <a:cs typeface="+mn-cs"/>
              </a:defRPr>
            </a:lvl1pPr>
            <a:lvl2pPr marL="715963" indent="-357188"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074738" indent="-358775"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tx1"/>
                </a:solidFill>
                <a:latin typeface="+mn-lt"/>
                <a:ea typeface="+mn-ea"/>
                <a:cs typeface="+mn-cs"/>
              </a:defRPr>
            </a:lvl3pPr>
            <a:lvl4pPr marL="1433513" indent="-358775"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tx1"/>
                </a:solidFill>
                <a:latin typeface="+mn-lt"/>
                <a:ea typeface="+mn-ea"/>
                <a:cs typeface="+mn-cs"/>
              </a:defRPr>
            </a:lvl4pPr>
            <a:lvl5pPr marL="1790700" indent="-357188" algn="l" defTabSz="914400" rtl="0" eaLnBrk="1" latinLnBrk="0" hangingPunct="1">
              <a:lnSpc>
                <a:spcPct val="9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useReducer</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counterReducer</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counterReducer</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Counter</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dispatch</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useReducer</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counterReducer</a:t>
            </a:r>
            <a:r>
              <a:rPr lang="en-GB" sz="1200" dirty="0">
                <a:solidFill>
                  <a:srgbClr val="D4D4D4"/>
                </a:solidFill>
                <a:latin typeface="Consolas" panose="020B0609020204030204" pitchFamily="49" charset="0"/>
              </a:rPr>
              <a:t>, </a:t>
            </a:r>
            <a:r>
              <a:rPr lang="en-GB" sz="1200" dirty="0">
                <a:solidFill>
                  <a:srgbClr val="B5CEA8"/>
                </a:solidFill>
                <a:latin typeface="Consolas" panose="020B0609020204030204" pitchFamily="49" charset="0"/>
              </a:rPr>
              <a:t>0</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Count: </a:t>
            </a:r>
            <a:r>
              <a:rPr lang="en-GB" sz="1200" dirty="0">
                <a:solidFill>
                  <a:srgbClr val="569CD6"/>
                </a:solidFill>
                <a:latin typeface="Consolas" panose="020B0609020204030204" pitchFamily="49" charset="0"/>
              </a:rPr>
              <a:t>{</a:t>
            </a:r>
            <a:r>
              <a:rPr lang="en-GB" sz="1200" dirty="0">
                <a:solidFill>
                  <a:srgbClr val="9CDCFE"/>
                </a:solidFill>
                <a:latin typeface="Consolas" panose="020B0609020204030204" pitchFamily="49" charset="0"/>
              </a:rPr>
              <a:t>count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onClick</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dispatch</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'increment'</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onClick</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dispatch</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'decrement'</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Counter</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0" name="Content Placeholder 11">
            <a:extLst>
              <a:ext uri="{FF2B5EF4-FFF2-40B4-BE49-F238E27FC236}">
                <a16:creationId xmlns:a16="http://schemas.microsoft.com/office/drawing/2014/main" id="{2C0C0105-F637-45ED-ABBF-DD481091F59F}"/>
              </a:ext>
            </a:extLst>
          </p:cNvPr>
          <p:cNvSpPr txBox="1">
            <a:spLocks/>
          </p:cNvSpPr>
          <p:nvPr/>
        </p:nvSpPr>
        <p:spPr>
          <a:xfrm>
            <a:off x="6816081" y="2059140"/>
            <a:ext cx="4104455" cy="2031325"/>
          </a:xfrm>
          <a:prstGeom prst="rect">
            <a:avLst/>
          </a:prstGeom>
        </p:spPr>
        <p:txBody>
          <a:bodyPr vert="horz" wrap="square" lIns="0" tIns="0" rIns="0" bIns="0" rtlCol="0">
            <a:spAutoFit/>
          </a:bodyPr>
          <a:lstStyle>
            <a:lvl1pPr marL="358775" indent="-358775" algn="l" defTabSz="914400" rtl="0" eaLnBrk="1" latinLnBrk="0" hangingPunct="1">
              <a:lnSpc>
                <a:spcPct val="90000"/>
              </a:lnSpc>
              <a:spcBef>
                <a:spcPts val="1000"/>
              </a:spcBef>
              <a:buClr>
                <a:schemeClr val="bg2"/>
              </a:buClr>
              <a:buFont typeface="Arial" panose="020B0604020202020204" pitchFamily="34" charset="0"/>
              <a:buChar char="•"/>
              <a:defRPr sz="2400" kern="1200">
                <a:solidFill>
                  <a:schemeClr val="tx1"/>
                </a:solidFill>
                <a:latin typeface="+mn-lt"/>
                <a:ea typeface="+mn-ea"/>
                <a:cs typeface="+mn-cs"/>
              </a:defRPr>
            </a:lvl1pPr>
            <a:lvl2pPr marL="715963" indent="-357188"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tx1"/>
                </a:solidFill>
                <a:latin typeface="+mn-lt"/>
                <a:ea typeface="+mn-ea"/>
                <a:cs typeface="+mn-cs"/>
              </a:defRPr>
            </a:lvl2pPr>
            <a:lvl3pPr marL="1074738" indent="-358775"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tx1"/>
                </a:solidFill>
                <a:latin typeface="+mn-lt"/>
                <a:ea typeface="+mn-ea"/>
                <a:cs typeface="+mn-cs"/>
              </a:defRPr>
            </a:lvl3pPr>
            <a:lvl4pPr marL="1433513" indent="-358775"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tx1"/>
                </a:solidFill>
                <a:latin typeface="+mn-lt"/>
                <a:ea typeface="+mn-ea"/>
                <a:cs typeface="+mn-cs"/>
              </a:defRPr>
            </a:lvl4pPr>
            <a:lvl5pPr marL="1790700" indent="-357188" algn="l" defTabSz="914400" rtl="0" eaLnBrk="1" latinLnBrk="0" hangingPunct="1">
              <a:lnSpc>
                <a:spcPct val="90000"/>
              </a:lnSpc>
              <a:spcBef>
                <a:spcPts val="500"/>
              </a:spcBef>
              <a:buClr>
                <a:schemeClr val="bg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counterReducer</a:t>
            </a:r>
            <a:r>
              <a:rPr lang="en-GB" sz="1200" dirty="0">
                <a:solidFill>
                  <a:srgbClr val="D4D4D4"/>
                </a:solidFill>
                <a:latin typeface="Consolas" panose="020B0609020204030204" pitchFamily="49" charset="0"/>
              </a:rPr>
              <a:t> =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action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switch</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action</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case</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'increment'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 </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case</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'decrement'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 </a:t>
            </a:r>
            <a:r>
              <a:rPr lang="en-GB" sz="1200" dirty="0">
                <a:solidFill>
                  <a:srgbClr val="B5CEA8"/>
                </a:solidFill>
                <a:latin typeface="Consolas" panose="020B0609020204030204" pitchFamily="49" charset="0"/>
              </a:rPr>
              <a:t>1</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throw</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Error</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counterReducer</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33C0AE43-44D3-49C3-A811-B1D789F1398A}"/>
              </a:ext>
            </a:extLst>
          </p:cNvPr>
          <p:cNvSpPr txBox="1"/>
          <p:nvPr/>
        </p:nvSpPr>
        <p:spPr>
          <a:xfrm>
            <a:off x="251484" y="5231860"/>
            <a:ext cx="10658475" cy="1361911"/>
          </a:xfrm>
          <a:prstGeom prst="rect">
            <a:avLst/>
          </a:prstGeom>
          <a:noFill/>
        </p:spPr>
        <p:txBody>
          <a:bodyPr wrap="square" rtlCol="0">
            <a:spAutoFit/>
          </a:bodyPr>
          <a:lstStyle/>
          <a:p>
            <a:pPr>
              <a:buClr>
                <a:srgbClr val="00B050"/>
              </a:buClr>
            </a:pPr>
            <a:r>
              <a:rPr lang="en-GB" dirty="0">
                <a:solidFill>
                  <a:schemeClr val="bg1"/>
                </a:solidFill>
              </a:rPr>
              <a:t>React recommends:</a:t>
            </a:r>
          </a:p>
          <a:p>
            <a:pPr marL="285750" indent="-285750">
              <a:buClr>
                <a:srgbClr val="00B050"/>
              </a:buClr>
              <a:buFont typeface="Wingdings" panose="05000000000000000000" pitchFamily="2" charset="2"/>
              <a:buChar char="ü"/>
            </a:pPr>
            <a:r>
              <a:rPr lang="en-GB" dirty="0">
                <a:solidFill>
                  <a:schemeClr val="bg1"/>
                </a:solidFill>
              </a:rPr>
              <a:t>Use </a:t>
            </a:r>
            <a:r>
              <a:rPr lang="en-GB" dirty="0" err="1">
                <a:solidFill>
                  <a:schemeClr val="bg1"/>
                </a:solidFill>
              </a:rPr>
              <a:t>useReducer</a:t>
            </a:r>
            <a:r>
              <a:rPr lang="en-GB" dirty="0">
                <a:solidFill>
                  <a:schemeClr val="bg1"/>
                </a:solidFill>
              </a:rPr>
              <a:t> instead of </a:t>
            </a:r>
            <a:r>
              <a:rPr lang="en-GB" dirty="0" err="1">
                <a:solidFill>
                  <a:schemeClr val="bg1"/>
                </a:solidFill>
              </a:rPr>
              <a:t>useState</a:t>
            </a:r>
            <a:r>
              <a:rPr lang="en-GB" dirty="0">
                <a:solidFill>
                  <a:schemeClr val="bg1"/>
                </a:solidFill>
              </a:rPr>
              <a:t> when you have complex state logic</a:t>
            </a:r>
          </a:p>
          <a:p>
            <a:pPr>
              <a:buClr>
                <a:srgbClr val="00B050"/>
              </a:buClr>
            </a:pPr>
            <a:r>
              <a:rPr lang="en-GB" sz="1050" dirty="0">
                <a:hlinkClick r:id="rId3"/>
              </a:rPr>
              <a:t>https://reactjs.org/docs/hooks-reference.html#usereducer</a:t>
            </a:r>
            <a:endParaRPr lang="en-GB" sz="1050" dirty="0">
              <a:solidFill>
                <a:schemeClr val="bg1"/>
              </a:solidFill>
            </a:endParaRPr>
          </a:p>
          <a:p>
            <a:pPr marL="285750" indent="-285750">
              <a:buClr>
                <a:srgbClr val="00B050"/>
              </a:buClr>
              <a:buFont typeface="Wingdings" panose="05000000000000000000" pitchFamily="2" charset="2"/>
              <a:buChar char="ü"/>
            </a:pPr>
            <a:r>
              <a:rPr lang="en-GB" dirty="0">
                <a:solidFill>
                  <a:schemeClr val="bg1"/>
                </a:solidFill>
              </a:rPr>
              <a:t>Note that the following are equivalent:</a:t>
            </a:r>
          </a:p>
          <a:p>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setCount</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useState</a:t>
            </a:r>
            <a:r>
              <a:rPr lang="en-GB" sz="1200" dirty="0">
                <a:solidFill>
                  <a:srgbClr val="D4D4D4"/>
                </a:solidFill>
                <a:latin typeface="Consolas" panose="020B0609020204030204" pitchFamily="49" charset="0"/>
              </a:rPr>
              <a:t>(</a:t>
            </a:r>
            <a:r>
              <a:rPr lang="en-GB" sz="1200" dirty="0">
                <a:solidFill>
                  <a:srgbClr val="B5CEA8"/>
                </a:solidFill>
                <a:latin typeface="Consolas" panose="020B0609020204030204" pitchFamily="49" charset="0"/>
              </a:rPr>
              <a:t>0</a:t>
            </a:r>
            <a:r>
              <a:rPr lang="en-GB" sz="1200" dirty="0">
                <a:solidFill>
                  <a:srgbClr val="D4D4D4"/>
                </a:solidFill>
                <a:latin typeface="Consolas" panose="020B0609020204030204" pitchFamily="49" charset="0"/>
              </a:rPr>
              <a:t>); </a:t>
            </a:r>
            <a:r>
              <a:rPr lang="en-GB" sz="1200" dirty="0">
                <a:solidFill>
                  <a:schemeClr val="bg1"/>
                </a:solidFill>
              </a:rPr>
              <a:t> </a:t>
            </a:r>
            <a:r>
              <a:rPr lang="en-GB" dirty="0">
                <a:solidFill>
                  <a:schemeClr val="bg1"/>
                </a:solidFill>
              </a:rPr>
              <a:t>and</a:t>
            </a:r>
            <a:r>
              <a:rPr lang="en-GB" sz="1200" dirty="0">
                <a:solidFill>
                  <a:schemeClr val="bg1"/>
                </a:solidFill>
              </a:rPr>
              <a:t> </a:t>
            </a: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count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setCount</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useReducer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state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action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action</a:t>
            </a:r>
            <a:r>
              <a:rPr lang="en-GB" sz="1200" dirty="0">
                <a:solidFill>
                  <a:srgbClr val="D4D4D4"/>
                </a:solidFill>
                <a:latin typeface="Consolas" panose="020B0609020204030204" pitchFamily="49" charset="0"/>
              </a:rPr>
              <a:t>, </a:t>
            </a:r>
            <a:r>
              <a:rPr lang="en-GB" sz="1200" dirty="0">
                <a:solidFill>
                  <a:srgbClr val="B5CEA8"/>
                </a:solidFill>
                <a:latin typeface="Consolas" panose="020B0609020204030204" pitchFamily="49" charset="0"/>
              </a:rPr>
              <a:t>0</a:t>
            </a:r>
            <a:r>
              <a:rPr lang="en-GB" sz="1200" dirty="0">
                <a:solidFill>
                  <a:srgbClr val="D4D4D4"/>
                </a:solidFill>
                <a:latin typeface="Consolas" panose="020B0609020204030204" pitchFamily="49" charset="0"/>
              </a:rPr>
              <a:t>);</a:t>
            </a:r>
          </a:p>
        </p:txBody>
      </p:sp>
      <p:cxnSp>
        <p:nvCxnSpPr>
          <p:cNvPr id="14" name="Straight Connector 13">
            <a:extLst>
              <a:ext uri="{FF2B5EF4-FFF2-40B4-BE49-F238E27FC236}">
                <a16:creationId xmlns:a16="http://schemas.microsoft.com/office/drawing/2014/main" id="{73CF85A3-C35C-4D08-96E7-D5742E989485}"/>
              </a:ext>
            </a:extLst>
          </p:cNvPr>
          <p:cNvCxnSpPr>
            <a:cxnSpLocks/>
          </p:cNvCxnSpPr>
          <p:nvPr/>
        </p:nvCxnSpPr>
        <p:spPr>
          <a:xfrm>
            <a:off x="0" y="5013176"/>
            <a:ext cx="12192000"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9696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Other Hooks</a:t>
            </a:r>
          </a:p>
        </p:txBody>
      </p:sp>
      <p:graphicFrame>
        <p:nvGraphicFramePr>
          <p:cNvPr id="2" name="Table 1">
            <a:extLst>
              <a:ext uri="{FF2B5EF4-FFF2-40B4-BE49-F238E27FC236}">
                <a16:creationId xmlns:a16="http://schemas.microsoft.com/office/drawing/2014/main" id="{6B8D0B84-EB67-4C6E-895F-DAAB62CC5DF6}"/>
              </a:ext>
            </a:extLst>
          </p:cNvPr>
          <p:cNvGraphicFramePr>
            <a:graphicFrameLocks noGrp="1"/>
          </p:cNvGraphicFramePr>
          <p:nvPr>
            <p:extLst>
              <p:ext uri="{D42A27DB-BD31-4B8C-83A1-F6EECF244321}">
                <p14:modId xmlns:p14="http://schemas.microsoft.com/office/powerpoint/2010/main" val="3898877724"/>
              </p:ext>
            </p:extLst>
          </p:nvPr>
        </p:nvGraphicFramePr>
        <p:xfrm>
          <a:off x="766763" y="1412776"/>
          <a:ext cx="10585821" cy="4760012"/>
        </p:xfrm>
        <a:graphic>
          <a:graphicData uri="http://schemas.openxmlformats.org/drawingml/2006/table">
            <a:tbl>
              <a:tblPr firstRow="1" bandRow="1">
                <a:tableStyleId>{5C22544A-7EE6-4342-B048-85BDC9FD1C3A}</a:tableStyleId>
              </a:tblPr>
              <a:tblGrid>
                <a:gridCol w="2592933">
                  <a:extLst>
                    <a:ext uri="{9D8B030D-6E8A-4147-A177-3AD203B41FA5}">
                      <a16:colId xmlns:a16="http://schemas.microsoft.com/office/drawing/2014/main" val="791538921"/>
                    </a:ext>
                  </a:extLst>
                </a:gridCol>
                <a:gridCol w="4464281">
                  <a:extLst>
                    <a:ext uri="{9D8B030D-6E8A-4147-A177-3AD203B41FA5}">
                      <a16:colId xmlns:a16="http://schemas.microsoft.com/office/drawing/2014/main" val="1221645462"/>
                    </a:ext>
                  </a:extLst>
                </a:gridCol>
                <a:gridCol w="3528607">
                  <a:extLst>
                    <a:ext uri="{9D8B030D-6E8A-4147-A177-3AD203B41FA5}">
                      <a16:colId xmlns:a16="http://schemas.microsoft.com/office/drawing/2014/main" val="899535706"/>
                    </a:ext>
                  </a:extLst>
                </a:gridCol>
              </a:tblGrid>
              <a:tr h="360040">
                <a:tc>
                  <a:txBody>
                    <a:bodyPr/>
                    <a:lstStyle/>
                    <a:p>
                      <a:r>
                        <a:rPr lang="en-GB" dirty="0"/>
                        <a:t>Hook</a:t>
                      </a:r>
                    </a:p>
                  </a:txBody>
                  <a:tcPr/>
                </a:tc>
                <a:tc>
                  <a:txBody>
                    <a:bodyPr/>
                    <a:lstStyle/>
                    <a:p>
                      <a:r>
                        <a:rPr lang="en-GB" dirty="0"/>
                        <a:t>Usage</a:t>
                      </a:r>
                    </a:p>
                  </a:txBody>
                  <a:tcPr/>
                </a:tc>
                <a:tc>
                  <a:txBody>
                    <a:bodyPr/>
                    <a:lstStyle/>
                    <a:p>
                      <a:r>
                        <a:rPr lang="en-GB" dirty="0"/>
                        <a:t>Notes</a:t>
                      </a:r>
                    </a:p>
                  </a:txBody>
                  <a:tcPr/>
                </a:tc>
                <a:extLst>
                  <a:ext uri="{0D108BD9-81ED-4DB2-BD59-A6C34878D82A}">
                    <a16:rowId xmlns:a16="http://schemas.microsoft.com/office/drawing/2014/main" val="3758354472"/>
                  </a:ext>
                </a:extLst>
              </a:tr>
              <a:tr h="885212">
                <a:tc>
                  <a:txBody>
                    <a:bodyPr/>
                    <a:lstStyle/>
                    <a:p>
                      <a:r>
                        <a:rPr lang="en-GB" sz="1600" b="1" dirty="0" err="1">
                          <a:latin typeface="Courier New" panose="02070309020205020404" pitchFamily="49" charset="0"/>
                          <a:cs typeface="Courier New" panose="02070309020205020404" pitchFamily="49" charset="0"/>
                        </a:rPr>
                        <a:t>useMemo</a:t>
                      </a:r>
                      <a:r>
                        <a:rPr lang="en-GB" sz="1600" b="1" dirty="0">
                          <a:latin typeface="Courier New" panose="02070309020205020404" pitchFamily="49" charset="0"/>
                          <a:cs typeface="Courier New" panose="02070309020205020404" pitchFamily="49" charset="0"/>
                        </a:rPr>
                        <a:t> / </a:t>
                      </a:r>
                      <a:r>
                        <a:rPr lang="en-GB" sz="1600" b="1" dirty="0" err="1">
                          <a:latin typeface="Courier New" panose="02070309020205020404" pitchFamily="49" charset="0"/>
                          <a:cs typeface="Courier New" panose="02070309020205020404" pitchFamily="49" charset="0"/>
                        </a:rPr>
                        <a:t>useCallback</a:t>
                      </a:r>
                      <a:endParaRPr lang="en-GB" sz="1600" b="1" dirty="0">
                        <a:latin typeface="Courier New" panose="02070309020205020404" pitchFamily="49" charset="0"/>
                        <a:cs typeface="Courier New" panose="02070309020205020404" pitchFamily="49" charset="0"/>
                      </a:endParaRPr>
                    </a:p>
                  </a:txBody>
                  <a:tcPr/>
                </a:tc>
                <a:tc>
                  <a:txBody>
                    <a:bodyPr/>
                    <a:lstStyle/>
                    <a:p>
                      <a:r>
                        <a:rPr lang="en-GB" sz="1400" b="0" dirty="0" err="1">
                          <a:solidFill>
                            <a:srgbClr val="569CD6"/>
                          </a:solidFill>
                          <a:effectLst/>
                          <a:latin typeface="Consolas" panose="020B0609020204030204" pitchFamily="49" charset="0"/>
                        </a:rPr>
                        <a:t>const</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memoizedValue</a:t>
                      </a:r>
                      <a:r>
                        <a:rPr lang="en-GB" sz="1400" b="0" dirty="0">
                          <a:solidFill>
                            <a:srgbClr val="D4D4D4"/>
                          </a:solidFill>
                          <a:effectLst/>
                          <a:latin typeface="Consolas" panose="020B0609020204030204" pitchFamily="49" charset="0"/>
                        </a:rPr>
                        <a:t> = </a:t>
                      </a:r>
                      <a:r>
                        <a:rPr lang="en-GB" sz="1400" b="0" dirty="0" err="1">
                          <a:solidFill>
                            <a:srgbClr val="DCDCAA"/>
                          </a:solidFill>
                          <a:effectLst/>
                          <a:latin typeface="Consolas" panose="020B0609020204030204" pitchFamily="49" charset="0"/>
                        </a:rPr>
                        <a:t>useMemo</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569CD6"/>
                          </a:solidFill>
                          <a:effectLst/>
                          <a:latin typeface="Consolas" panose="020B0609020204030204" pitchFamily="49" charset="0"/>
                        </a:rPr>
                        <a:t>=&gt;</a:t>
                      </a:r>
                      <a:r>
                        <a:rPr lang="en-GB" sz="1400" b="0" dirty="0">
                          <a:solidFill>
                            <a:srgbClr val="D4D4D4"/>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computeExpensiveValue</a:t>
                      </a:r>
                      <a:r>
                        <a:rPr lang="en-GB" sz="1400" b="0" dirty="0">
                          <a:solidFill>
                            <a:srgbClr val="D4D4D4"/>
                          </a:solidFill>
                          <a:effectLst/>
                          <a:latin typeface="Consolas" panose="020B0609020204030204" pitchFamily="49" charset="0"/>
                        </a:rPr>
                        <a:t>(</a:t>
                      </a:r>
                      <a:r>
                        <a:rPr lang="en-GB" sz="1400" b="0" dirty="0">
                          <a:solidFill>
                            <a:srgbClr val="9CDCFE"/>
                          </a:solidFill>
                          <a:effectLst/>
                          <a:latin typeface="Consolas" panose="020B0609020204030204" pitchFamily="49" charset="0"/>
                        </a:rPr>
                        <a:t>a</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b</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a</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b</a:t>
                      </a:r>
                      <a:r>
                        <a:rPr lang="en-GB" sz="1400" b="0" dirty="0">
                          <a:solidFill>
                            <a:srgbClr val="D4D4D4"/>
                          </a:solidFill>
                          <a:effectLst/>
                          <a:latin typeface="Consolas" panose="020B0609020204030204" pitchFamily="49" charset="0"/>
                        </a:rPr>
                        <a:t>]);</a:t>
                      </a:r>
                    </a:p>
                    <a:p>
                      <a:endParaRPr lang="en-GB" sz="1400" dirty="0"/>
                    </a:p>
                    <a:p>
                      <a:r>
                        <a:rPr lang="en-GB" sz="1400" b="0" dirty="0">
                          <a:solidFill>
                            <a:srgbClr val="6A9955"/>
                          </a:solidFill>
                          <a:effectLst/>
                          <a:latin typeface="Consolas" panose="020B0609020204030204" pitchFamily="49" charset="0"/>
                        </a:rPr>
                        <a:t>// </a:t>
                      </a:r>
                      <a:r>
                        <a:rPr lang="en-GB" sz="1400" b="0" dirty="0" err="1">
                          <a:solidFill>
                            <a:srgbClr val="6A9955"/>
                          </a:solidFill>
                          <a:effectLst/>
                          <a:latin typeface="Consolas" panose="020B0609020204030204" pitchFamily="49" charset="0"/>
                        </a:rPr>
                        <a:t>useCallback</a:t>
                      </a:r>
                      <a:r>
                        <a:rPr lang="en-GB" sz="1400" b="0" dirty="0">
                          <a:solidFill>
                            <a:srgbClr val="6A9955"/>
                          </a:solidFill>
                          <a:effectLst/>
                          <a:latin typeface="Consolas" panose="020B0609020204030204" pitchFamily="49" charset="0"/>
                        </a:rPr>
                        <a:t>(</a:t>
                      </a:r>
                      <a:r>
                        <a:rPr lang="en-GB" sz="1400" b="0" dirty="0" err="1">
                          <a:solidFill>
                            <a:srgbClr val="6A9955"/>
                          </a:solidFill>
                          <a:effectLst/>
                          <a:latin typeface="Consolas" panose="020B0609020204030204" pitchFamily="49" charset="0"/>
                        </a:rPr>
                        <a:t>fn</a:t>
                      </a:r>
                      <a:r>
                        <a:rPr lang="en-GB" sz="1400" b="0" dirty="0">
                          <a:solidFill>
                            <a:srgbClr val="6A9955"/>
                          </a:solidFill>
                          <a:effectLst/>
                          <a:latin typeface="Consolas" panose="020B0609020204030204" pitchFamily="49" charset="0"/>
                        </a:rPr>
                        <a:t>, deps) is equivalent</a:t>
                      </a:r>
                      <a:endParaRPr lang="en-GB" sz="1400" b="0" dirty="0">
                        <a:solidFill>
                          <a:srgbClr val="D4D4D4"/>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 to </a:t>
                      </a:r>
                      <a:r>
                        <a:rPr lang="en-GB" sz="1400" b="0" dirty="0" err="1">
                          <a:solidFill>
                            <a:srgbClr val="6A9955"/>
                          </a:solidFill>
                          <a:effectLst/>
                          <a:latin typeface="Consolas" panose="020B0609020204030204" pitchFamily="49" charset="0"/>
                        </a:rPr>
                        <a:t>useMemo</a:t>
                      </a:r>
                      <a:r>
                        <a:rPr lang="en-GB" sz="1400" b="0" dirty="0">
                          <a:solidFill>
                            <a:srgbClr val="6A9955"/>
                          </a:solidFill>
                          <a:effectLst/>
                          <a:latin typeface="Consolas" panose="020B0609020204030204" pitchFamily="49" charset="0"/>
                        </a:rPr>
                        <a:t>(() =&gt; </a:t>
                      </a:r>
                      <a:r>
                        <a:rPr lang="en-GB" sz="1400" b="0" dirty="0" err="1">
                          <a:solidFill>
                            <a:srgbClr val="6A9955"/>
                          </a:solidFill>
                          <a:effectLst/>
                          <a:latin typeface="Consolas" panose="020B0609020204030204" pitchFamily="49" charset="0"/>
                        </a:rPr>
                        <a:t>fn</a:t>
                      </a:r>
                      <a:r>
                        <a:rPr lang="en-GB" sz="1400" b="0" dirty="0">
                          <a:solidFill>
                            <a:srgbClr val="6A9955"/>
                          </a:solidFill>
                          <a:effectLst/>
                          <a:latin typeface="Consolas" panose="020B0609020204030204" pitchFamily="49" charset="0"/>
                        </a:rPr>
                        <a:t>, deps)</a:t>
                      </a:r>
                      <a:endParaRPr lang="en-GB" sz="1400" b="0" dirty="0">
                        <a:solidFill>
                          <a:srgbClr val="D4D4D4"/>
                        </a:solidFill>
                        <a:effectLst/>
                        <a:latin typeface="Consolas" panose="020B0609020204030204" pitchFamily="49" charset="0"/>
                      </a:endParaRPr>
                    </a:p>
                  </a:txBody>
                  <a:tcPr>
                    <a:solidFill>
                      <a:srgbClr val="333333"/>
                    </a:solidFill>
                  </a:tcPr>
                </a:tc>
                <a:tc>
                  <a:txBody>
                    <a:bodyPr/>
                    <a:lstStyle/>
                    <a:p>
                      <a:r>
                        <a:rPr lang="en-GB" dirty="0"/>
                        <a:t>Used for </a:t>
                      </a:r>
                      <a:r>
                        <a:rPr lang="en-GB" dirty="0" err="1"/>
                        <a:t>memoization</a:t>
                      </a:r>
                      <a:r>
                        <a:rPr lang="en-GB" dirty="0"/>
                        <a:t> and performance optimisation i.e. values or function calls are cached and do not need to be recomputed unless dependencies change</a:t>
                      </a:r>
                    </a:p>
                    <a:p>
                      <a:endParaRPr lang="en-GB" dirty="0"/>
                    </a:p>
                  </a:txBody>
                  <a:tcPr/>
                </a:tc>
                <a:extLst>
                  <a:ext uri="{0D108BD9-81ED-4DB2-BD59-A6C34878D82A}">
                    <a16:rowId xmlns:a16="http://schemas.microsoft.com/office/drawing/2014/main" val="4059277638"/>
                  </a:ext>
                </a:extLst>
              </a:tr>
              <a:tr h="828092">
                <a:tc>
                  <a:txBody>
                    <a:bodyPr/>
                    <a:lstStyle/>
                    <a:p>
                      <a:r>
                        <a:rPr lang="en-GB" sz="1600" b="1" dirty="0" err="1">
                          <a:latin typeface="Courier New" panose="02070309020205020404" pitchFamily="49" charset="0"/>
                          <a:cs typeface="Courier New" panose="02070309020205020404" pitchFamily="49" charset="0"/>
                        </a:rPr>
                        <a:t>useImperativeHandle</a:t>
                      </a:r>
                      <a:endParaRPr lang="en-GB" sz="1600" dirty="0">
                        <a:latin typeface="Courier New" panose="02070309020205020404" pitchFamily="49" charset="0"/>
                        <a:cs typeface="Courier New" panose="02070309020205020404" pitchFamily="49" charset="0"/>
                      </a:endParaRPr>
                    </a:p>
                  </a:txBody>
                  <a:tcPr/>
                </a:tc>
                <a:tc>
                  <a:txBody>
                    <a:bodyPr/>
                    <a:lstStyle/>
                    <a:p>
                      <a:r>
                        <a:rPr lang="en-GB" sz="1400" b="0" dirty="0" err="1">
                          <a:solidFill>
                            <a:srgbClr val="DCDCAA"/>
                          </a:solidFill>
                          <a:effectLst/>
                          <a:latin typeface="Consolas" panose="020B0609020204030204" pitchFamily="49" charset="0"/>
                        </a:rPr>
                        <a:t>useImperativeHandle</a:t>
                      </a:r>
                      <a:r>
                        <a:rPr lang="en-GB" sz="1400" b="0" dirty="0">
                          <a:solidFill>
                            <a:srgbClr val="D4D4D4"/>
                          </a:solidFill>
                          <a:effectLst/>
                          <a:latin typeface="Consolas" panose="020B0609020204030204" pitchFamily="49" charset="0"/>
                        </a:rPr>
                        <a:t>(</a:t>
                      </a:r>
                      <a:r>
                        <a:rPr lang="en-GB" sz="1400" b="0" dirty="0">
                          <a:solidFill>
                            <a:srgbClr val="9CDCFE"/>
                          </a:solidFill>
                          <a:effectLst/>
                          <a:latin typeface="Consolas" panose="020B0609020204030204" pitchFamily="49" charset="0"/>
                        </a:rPr>
                        <a:t>ref</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createHandle</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deps</a:t>
                      </a:r>
                      <a:r>
                        <a:rPr lang="en-GB" sz="1400" b="0" dirty="0">
                          <a:solidFill>
                            <a:srgbClr val="D4D4D4"/>
                          </a:solidFill>
                          <a:effectLst/>
                          <a:latin typeface="Consolas" panose="020B0609020204030204" pitchFamily="49" charset="0"/>
                        </a:rPr>
                        <a:t>])</a:t>
                      </a:r>
                    </a:p>
                  </a:txBody>
                  <a:tcPr>
                    <a:solidFill>
                      <a:srgbClr val="333333"/>
                    </a:solidFill>
                  </a:tcPr>
                </a:tc>
                <a:tc>
                  <a:txBody>
                    <a:bodyPr/>
                    <a:lstStyle/>
                    <a:p>
                      <a:r>
                        <a:rPr lang="en-GB" sz="1800" b="0" i="0" kern="1200" dirty="0">
                          <a:solidFill>
                            <a:schemeClr val="dk1"/>
                          </a:solidFill>
                          <a:effectLst/>
                          <a:latin typeface="+mn-lt"/>
                          <a:ea typeface="+mn-ea"/>
                          <a:cs typeface="+mn-cs"/>
                        </a:rPr>
                        <a:t>Customizes the instance value that is exposed to parent components when using </a:t>
                      </a:r>
                      <a:r>
                        <a:rPr lang="en-GB" dirty="0"/>
                        <a:t>ref</a:t>
                      </a:r>
                    </a:p>
                  </a:txBody>
                  <a:tcPr/>
                </a:tc>
                <a:extLst>
                  <a:ext uri="{0D108BD9-81ED-4DB2-BD59-A6C34878D82A}">
                    <a16:rowId xmlns:a16="http://schemas.microsoft.com/office/drawing/2014/main" val="591821847"/>
                  </a:ext>
                </a:extLst>
              </a:tr>
              <a:tr h="828092">
                <a:tc>
                  <a:txBody>
                    <a:bodyPr/>
                    <a:lstStyle/>
                    <a:p>
                      <a:r>
                        <a:rPr lang="en-GB" sz="1600" b="1" dirty="0" err="1">
                          <a:latin typeface="Courier New" panose="02070309020205020404" pitchFamily="49" charset="0"/>
                          <a:cs typeface="Courier New" panose="02070309020205020404" pitchFamily="49" charset="0"/>
                        </a:rPr>
                        <a:t>useLayoutEffect</a:t>
                      </a:r>
                      <a:endParaRPr lang="en-GB" sz="1600" dirty="0">
                        <a:latin typeface="Courier New" panose="02070309020205020404" pitchFamily="49" charset="0"/>
                        <a:cs typeface="Courier New" panose="02070309020205020404" pitchFamily="49" charset="0"/>
                      </a:endParaRPr>
                    </a:p>
                  </a:txBody>
                  <a:tcPr/>
                </a:tc>
                <a:tc>
                  <a:txBody>
                    <a:bodyPr/>
                    <a:lstStyle/>
                    <a:p>
                      <a:r>
                        <a:rPr lang="en-GB" sz="1400" b="0" dirty="0" err="1">
                          <a:solidFill>
                            <a:srgbClr val="DCDCAA"/>
                          </a:solidFill>
                          <a:effectLst/>
                          <a:latin typeface="Consolas" panose="020B0609020204030204" pitchFamily="49" charset="0"/>
                        </a:rPr>
                        <a:t>useLayoutEffect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didUpdate</a:t>
                      </a:r>
                      <a:r>
                        <a:rPr lang="en-GB" sz="1400" b="0" dirty="0">
                          <a:solidFill>
                            <a:srgbClr val="D4D4D4"/>
                          </a:solidFill>
                          <a:effectLst/>
                          <a:latin typeface="Consolas" panose="020B0609020204030204" pitchFamily="49" charset="0"/>
                        </a:rPr>
                        <a:t>);</a:t>
                      </a:r>
                    </a:p>
                    <a:p>
                      <a:endParaRPr lang="en-GB" sz="1400" dirty="0"/>
                    </a:p>
                  </a:txBody>
                  <a:tcPr>
                    <a:solidFill>
                      <a:srgbClr val="333333"/>
                    </a:solidFill>
                  </a:tcPr>
                </a:tc>
                <a:tc>
                  <a:txBody>
                    <a:bodyPr/>
                    <a:lstStyle/>
                    <a:p>
                      <a:r>
                        <a:rPr lang="en-GB" dirty="0"/>
                        <a:t>The signature is identical to </a:t>
                      </a:r>
                      <a:r>
                        <a:rPr lang="en-GB" dirty="0" err="1"/>
                        <a:t>useEffect</a:t>
                      </a:r>
                      <a:r>
                        <a:rPr lang="en-GB" dirty="0"/>
                        <a:t>, but it fires synchronously after all DOM mutations</a:t>
                      </a:r>
                    </a:p>
                  </a:txBody>
                  <a:tcPr/>
                </a:tc>
                <a:extLst>
                  <a:ext uri="{0D108BD9-81ED-4DB2-BD59-A6C34878D82A}">
                    <a16:rowId xmlns:a16="http://schemas.microsoft.com/office/drawing/2014/main" val="2339028298"/>
                  </a:ext>
                </a:extLst>
              </a:tr>
              <a:tr h="828092">
                <a:tc>
                  <a:txBody>
                    <a:bodyPr/>
                    <a:lstStyle/>
                    <a:p>
                      <a:r>
                        <a:rPr lang="en-GB" sz="1600" b="1" dirty="0" err="1">
                          <a:latin typeface="Courier New" panose="02070309020205020404" pitchFamily="49" charset="0"/>
                          <a:cs typeface="Courier New" panose="02070309020205020404" pitchFamily="49" charset="0"/>
                        </a:rPr>
                        <a:t>useDebugValue</a:t>
                      </a:r>
                      <a:endParaRPr lang="en-GB" sz="1600" dirty="0">
                        <a:latin typeface="Courier New" panose="02070309020205020404" pitchFamily="49" charset="0"/>
                        <a:cs typeface="Courier New" panose="02070309020205020404" pitchFamily="49" charset="0"/>
                      </a:endParaRPr>
                    </a:p>
                  </a:txBody>
                  <a:tcPr/>
                </a:tc>
                <a:tc>
                  <a:txBody>
                    <a:bodyPr/>
                    <a:lstStyle/>
                    <a:p>
                      <a:r>
                        <a:rPr lang="en-GB" sz="1400" b="0" dirty="0" err="1">
                          <a:solidFill>
                            <a:srgbClr val="DCDCAA"/>
                          </a:solidFill>
                          <a:effectLst/>
                          <a:latin typeface="Consolas" panose="020B0609020204030204" pitchFamily="49" charset="0"/>
                        </a:rPr>
                        <a:t>useDebugValue</a:t>
                      </a:r>
                      <a:r>
                        <a:rPr lang="en-GB" sz="1400" b="0" dirty="0">
                          <a:solidFill>
                            <a:srgbClr val="D4D4D4"/>
                          </a:solidFill>
                          <a:effectLst/>
                          <a:latin typeface="Consolas" panose="020B0609020204030204" pitchFamily="49" charset="0"/>
                        </a:rPr>
                        <a:t>(</a:t>
                      </a:r>
                      <a:r>
                        <a:rPr lang="en-GB" sz="1400" b="0" dirty="0">
                          <a:solidFill>
                            <a:srgbClr val="9CDCFE"/>
                          </a:solidFill>
                          <a:effectLst/>
                          <a:latin typeface="Consolas" panose="020B0609020204030204" pitchFamily="49" charset="0"/>
                        </a:rPr>
                        <a:t>value</a:t>
                      </a:r>
                      <a:r>
                        <a:rPr lang="en-GB" sz="1400" b="0" dirty="0">
                          <a:solidFill>
                            <a:srgbClr val="D4D4D4"/>
                          </a:solidFill>
                          <a:effectLst/>
                          <a:latin typeface="Consolas" panose="020B0609020204030204" pitchFamily="49" charset="0"/>
                        </a:rPr>
                        <a:t>)</a:t>
                      </a:r>
                    </a:p>
                    <a:p>
                      <a:endParaRPr lang="en-GB" sz="1400" b="0" dirty="0">
                        <a:solidFill>
                          <a:srgbClr val="D4D4D4"/>
                        </a:solidFill>
                        <a:effectLst/>
                        <a:latin typeface="Consolas" panose="020B0609020204030204" pitchFamily="49" charset="0"/>
                      </a:endParaRPr>
                    </a:p>
                  </a:txBody>
                  <a:tcPr>
                    <a:solidFill>
                      <a:srgbClr val="333333"/>
                    </a:solidFill>
                  </a:tcPr>
                </a:tc>
                <a:tc>
                  <a:txBody>
                    <a:bodyPr/>
                    <a:lstStyle/>
                    <a:p>
                      <a:r>
                        <a:rPr lang="en-GB" dirty="0"/>
                        <a:t>Used to display a label for custom hooks in React </a:t>
                      </a:r>
                      <a:r>
                        <a:rPr lang="en-GB" dirty="0" err="1"/>
                        <a:t>DevTools</a:t>
                      </a:r>
                      <a:endParaRPr lang="en-GB" dirty="0"/>
                    </a:p>
                  </a:txBody>
                  <a:tcPr/>
                </a:tc>
                <a:extLst>
                  <a:ext uri="{0D108BD9-81ED-4DB2-BD59-A6C34878D82A}">
                    <a16:rowId xmlns:a16="http://schemas.microsoft.com/office/drawing/2014/main" val="3701671512"/>
                  </a:ext>
                </a:extLst>
              </a:tr>
            </a:tbl>
          </a:graphicData>
        </a:graphic>
      </p:graphicFrame>
    </p:spTree>
    <p:extLst>
      <p:ext uri="{BB962C8B-B14F-4D97-AF65-F5344CB8AC3E}">
        <p14:creationId xmlns:p14="http://schemas.microsoft.com/office/powerpoint/2010/main" val="412471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a:extLst>
              <a:ext uri="{FF2B5EF4-FFF2-40B4-BE49-F238E27FC236}">
                <a16:creationId xmlns:a16="http://schemas.microsoft.com/office/drawing/2014/main" id="{7275E635-2D1D-4EFB-8A7C-A42ACA8724E9}"/>
              </a:ext>
            </a:extLst>
          </p:cNvPr>
          <p:cNvSpPr/>
          <p:nvPr/>
        </p:nvSpPr>
        <p:spPr>
          <a:xfrm>
            <a:off x="623069" y="1628800"/>
            <a:ext cx="10945862" cy="3096344"/>
          </a:xfrm>
          <a:prstGeom prst="wedgeRoundRectCallout">
            <a:avLst>
              <a:gd name="adj1" fmla="val -48595"/>
              <a:gd name="adj2" fmla="val 99944"/>
              <a:gd name="adj3" fmla="val 16667"/>
            </a:avLst>
          </a:prstGeom>
          <a:solidFill>
            <a:schemeClr val="bg1"/>
          </a:solidFill>
          <a:ln w="571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More info and Q&amp;A</a:t>
            </a:r>
          </a:p>
        </p:txBody>
      </p:sp>
      <p:sp>
        <p:nvSpPr>
          <p:cNvPr id="4" name="TextBox 3">
            <a:extLst>
              <a:ext uri="{FF2B5EF4-FFF2-40B4-BE49-F238E27FC236}">
                <a16:creationId xmlns:a16="http://schemas.microsoft.com/office/drawing/2014/main" id="{B5C5E032-4881-48DA-AF91-170A06F48A75}"/>
              </a:ext>
            </a:extLst>
          </p:cNvPr>
          <p:cNvSpPr txBox="1"/>
          <p:nvPr/>
        </p:nvSpPr>
        <p:spPr>
          <a:xfrm>
            <a:off x="983109" y="1997839"/>
            <a:ext cx="10225782" cy="2308324"/>
          </a:xfrm>
          <a:prstGeom prst="rect">
            <a:avLst/>
          </a:prstGeom>
          <a:noFill/>
        </p:spPr>
        <p:txBody>
          <a:bodyPr wrap="square" rtlCol="0">
            <a:spAutoFit/>
          </a:bodyPr>
          <a:lstStyle/>
          <a:p>
            <a:pPr marL="285750" indent="-285750">
              <a:buClr>
                <a:srgbClr val="EC008C"/>
              </a:buClr>
              <a:buFont typeface="Arial" panose="020B0604020202020204" pitchFamily="34" charset="0"/>
              <a:buChar char="•"/>
            </a:pPr>
            <a:r>
              <a:rPr lang="en-GB" sz="2400" dirty="0"/>
              <a:t>Detailed explanations of Hooks available on the React website</a:t>
            </a:r>
          </a:p>
          <a:p>
            <a:pPr>
              <a:buClr>
                <a:srgbClr val="EC008C"/>
              </a:buClr>
            </a:pPr>
            <a:r>
              <a:rPr lang="en-GB" sz="1200" dirty="0">
                <a:hlinkClick r:id="rId3"/>
              </a:rPr>
              <a:t>https://reactjs.org/docs/hooks-intro.html</a:t>
            </a:r>
            <a:endParaRPr lang="en-GB" sz="1200" dirty="0"/>
          </a:p>
          <a:p>
            <a:pPr>
              <a:buClr>
                <a:srgbClr val="EC008C"/>
              </a:buClr>
            </a:pPr>
            <a:endParaRPr lang="en-GB" sz="2400" dirty="0"/>
          </a:p>
          <a:p>
            <a:pPr marL="285750" indent="-285750">
              <a:buClr>
                <a:srgbClr val="EC008C"/>
              </a:buClr>
              <a:buFont typeface="Arial" panose="020B0604020202020204" pitchFamily="34" charset="0"/>
              <a:buChar char="•"/>
            </a:pPr>
            <a:r>
              <a:rPr lang="en-GB" sz="2400" dirty="0"/>
              <a:t>Condensed Pluralsight course on React Hooks</a:t>
            </a:r>
          </a:p>
          <a:p>
            <a:pPr>
              <a:buClr>
                <a:srgbClr val="EC008C"/>
              </a:buClr>
            </a:pPr>
            <a:r>
              <a:rPr lang="en-GB" sz="1200" dirty="0">
                <a:hlinkClick r:id="rId4"/>
              </a:rPr>
              <a:t>https://pluralsight.com/library/courses/using-react-hooks</a:t>
            </a:r>
            <a:endParaRPr lang="en-GB" sz="1200" dirty="0"/>
          </a:p>
          <a:p>
            <a:pPr>
              <a:buClr>
                <a:srgbClr val="EC008C"/>
              </a:buClr>
            </a:pPr>
            <a:endParaRPr lang="en-GB" sz="2400" dirty="0"/>
          </a:p>
          <a:p>
            <a:pPr marL="285750" indent="-285750">
              <a:buClr>
                <a:srgbClr val="EC008C"/>
              </a:buClr>
              <a:buFont typeface="Arial" panose="020B0604020202020204" pitchFamily="34" charset="0"/>
              <a:buChar char="•"/>
            </a:pPr>
            <a:r>
              <a:rPr lang="en-GB" sz="2400" dirty="0"/>
              <a:t>Any questions? Get in touch! </a:t>
            </a:r>
            <a:r>
              <a:rPr lang="en-GB" sz="2400" dirty="0">
                <a:hlinkClick r:id="rId5"/>
              </a:rPr>
              <a:t>keian.barton@cancer.org.uk</a:t>
            </a:r>
            <a:endParaRPr lang="en-GB" sz="1200" dirty="0"/>
          </a:p>
        </p:txBody>
      </p:sp>
    </p:spTree>
    <p:extLst>
      <p:ext uri="{BB962C8B-B14F-4D97-AF65-F5344CB8AC3E}">
        <p14:creationId xmlns:p14="http://schemas.microsoft.com/office/powerpoint/2010/main" val="231464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What are Hooks?</a:t>
            </a:r>
          </a:p>
        </p:txBody>
      </p:sp>
      <p:grpSp>
        <p:nvGrpSpPr>
          <p:cNvPr id="6" name="Group 5">
            <a:extLst>
              <a:ext uri="{FF2B5EF4-FFF2-40B4-BE49-F238E27FC236}">
                <a16:creationId xmlns:a16="http://schemas.microsoft.com/office/drawing/2014/main" id="{51090266-4ECD-413B-9F84-7006B1E96995}"/>
              </a:ext>
            </a:extLst>
          </p:cNvPr>
          <p:cNvGrpSpPr/>
          <p:nvPr/>
        </p:nvGrpSpPr>
        <p:grpSpPr>
          <a:xfrm>
            <a:off x="8760296" y="1983172"/>
            <a:ext cx="2409750" cy="2891656"/>
            <a:chOff x="8256240" y="2299022"/>
            <a:chExt cx="2409750" cy="2891656"/>
          </a:xfrm>
        </p:grpSpPr>
        <p:pic>
          <p:nvPicPr>
            <p:cNvPr id="4" name="Graphic 3" descr="Man">
              <a:extLst>
                <a:ext uri="{FF2B5EF4-FFF2-40B4-BE49-F238E27FC236}">
                  <a16:creationId xmlns:a16="http://schemas.microsoft.com/office/drawing/2014/main" id="{9E9C9D3F-2517-478B-A785-51A75A51FF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6240" y="2780928"/>
              <a:ext cx="2409750" cy="2409750"/>
            </a:xfrm>
            <a:prstGeom prst="rect">
              <a:avLst/>
            </a:prstGeom>
          </p:spPr>
        </p:pic>
        <p:pic>
          <p:nvPicPr>
            <p:cNvPr id="1030" name="Picture 6" descr="Image result for hook clipart">
              <a:extLst>
                <a:ext uri="{FF2B5EF4-FFF2-40B4-BE49-F238E27FC236}">
                  <a16:creationId xmlns:a16="http://schemas.microsoft.com/office/drawing/2014/main" id="{3DA2D7C0-65E0-4BC8-B05A-38A63233F32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1523123">
              <a:off x="8657820" y="4091017"/>
              <a:ext cx="620589" cy="6205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hook clipart">
              <a:extLst>
                <a:ext uri="{FF2B5EF4-FFF2-40B4-BE49-F238E27FC236}">
                  <a16:creationId xmlns:a16="http://schemas.microsoft.com/office/drawing/2014/main" id="{ECB1D33A-30C7-480C-A13F-65B05B58938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9704487" flipH="1">
              <a:off x="9691502" y="4067374"/>
              <a:ext cx="620589" cy="6205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hook clipart">
              <a:extLst>
                <a:ext uri="{FF2B5EF4-FFF2-40B4-BE49-F238E27FC236}">
                  <a16:creationId xmlns:a16="http://schemas.microsoft.com/office/drawing/2014/main" id="{3EF20B20-3564-46A4-8B18-E97249CAB1D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50820" y="2299022"/>
              <a:ext cx="620589" cy="62058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EDF70E4E-29AC-4D6D-88D0-BB1333254D6B}"/>
              </a:ext>
            </a:extLst>
          </p:cNvPr>
          <p:cNvSpPr txBox="1"/>
          <p:nvPr/>
        </p:nvSpPr>
        <p:spPr>
          <a:xfrm>
            <a:off x="766763" y="1997839"/>
            <a:ext cx="7489476" cy="2862322"/>
          </a:xfrm>
          <a:prstGeom prst="rect">
            <a:avLst/>
          </a:prstGeom>
          <a:noFill/>
        </p:spPr>
        <p:txBody>
          <a:bodyPr wrap="square" rtlCol="0">
            <a:spAutoFit/>
          </a:bodyPr>
          <a:lstStyle/>
          <a:p>
            <a:pPr marL="285750" indent="-285750">
              <a:buClr>
                <a:srgbClr val="EC008C"/>
              </a:buClr>
              <a:buFont typeface="Arial" panose="020B0604020202020204" pitchFamily="34" charset="0"/>
              <a:buChar char="•"/>
            </a:pPr>
            <a:r>
              <a:rPr lang="en-GB" sz="2400" dirty="0"/>
              <a:t>Introduced in React 16.8</a:t>
            </a:r>
          </a:p>
          <a:p>
            <a:pPr marL="285750" indent="-285750">
              <a:buClr>
                <a:srgbClr val="EC008C"/>
              </a:buClr>
              <a:buFont typeface="Arial" panose="020B0604020202020204" pitchFamily="34" charset="0"/>
              <a:buChar char="•"/>
            </a:pPr>
            <a:r>
              <a:rPr lang="en-GB" sz="2400" dirty="0"/>
              <a:t>Use state and other React features without classes</a:t>
            </a:r>
          </a:p>
          <a:p>
            <a:pPr>
              <a:buClr>
                <a:srgbClr val="EC008C"/>
              </a:buClr>
            </a:pPr>
            <a:r>
              <a:rPr lang="en-GB" sz="1200" dirty="0">
                <a:hlinkClick r:id="rId6"/>
              </a:rPr>
              <a:t>https://reactjs.org/docs/hooks-faq.html</a:t>
            </a:r>
            <a:endParaRPr lang="en-GB" sz="1200" dirty="0"/>
          </a:p>
          <a:p>
            <a:pPr>
              <a:buClr>
                <a:srgbClr val="EC008C"/>
              </a:buClr>
            </a:pPr>
            <a:endParaRPr lang="en-GB" sz="2400" dirty="0"/>
          </a:p>
          <a:p>
            <a:pPr marL="285750" indent="-285750">
              <a:buClr>
                <a:srgbClr val="EC008C"/>
              </a:buClr>
              <a:buFont typeface="Arial" panose="020B0604020202020204" pitchFamily="34" charset="0"/>
              <a:buChar char="•"/>
            </a:pPr>
            <a:r>
              <a:rPr lang="en-GB" sz="2400" dirty="0"/>
              <a:t>Not replacing classes but React expects Hooks to be the primary way people write components – do not re-write code, but use Hooks in newer code</a:t>
            </a:r>
          </a:p>
          <a:p>
            <a:pPr>
              <a:buClr>
                <a:srgbClr val="EC008C"/>
              </a:buClr>
            </a:pPr>
            <a:r>
              <a:rPr lang="en-GB" sz="1200" dirty="0">
                <a:hlinkClick r:id="rId7"/>
              </a:rPr>
              <a:t>https://reactjs.org/docs/hooks-faq.html#do-i-need-to-rewrite-all-my-class-components</a:t>
            </a:r>
            <a:endParaRPr lang="en-GB" sz="1200" dirty="0"/>
          </a:p>
          <a:p>
            <a:pPr>
              <a:buClr>
                <a:srgbClr val="EC008C"/>
              </a:buClr>
            </a:pPr>
            <a:r>
              <a:rPr lang="en-GB" sz="1200" dirty="0">
                <a:hlinkClick r:id="rId8"/>
              </a:rPr>
              <a:t>https://reactjs.org/docs/hooks-faq.html#should-i-use-hooks-classes-or-a-mix-of-both</a:t>
            </a:r>
            <a:endParaRPr lang="en-GB" sz="1200" dirty="0"/>
          </a:p>
        </p:txBody>
      </p:sp>
    </p:spTree>
    <p:extLst>
      <p:ext uri="{BB962C8B-B14F-4D97-AF65-F5344CB8AC3E}">
        <p14:creationId xmlns:p14="http://schemas.microsoft.com/office/powerpoint/2010/main" val="252811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Hooks rules</a:t>
            </a:r>
          </a:p>
        </p:txBody>
      </p:sp>
      <p:sp>
        <p:nvSpPr>
          <p:cNvPr id="2" name="Scroll: Vertical 1">
            <a:extLst>
              <a:ext uri="{FF2B5EF4-FFF2-40B4-BE49-F238E27FC236}">
                <a16:creationId xmlns:a16="http://schemas.microsoft.com/office/drawing/2014/main" id="{813FB066-F229-4959-A0FD-9B6018249E77}"/>
              </a:ext>
            </a:extLst>
          </p:cNvPr>
          <p:cNvSpPr/>
          <p:nvPr/>
        </p:nvSpPr>
        <p:spPr>
          <a:xfrm>
            <a:off x="2639617" y="2719808"/>
            <a:ext cx="6912766" cy="2088233"/>
          </a:xfrm>
          <a:prstGeom prst="verticalScroll">
            <a:avLst>
              <a:gd name="adj" fmla="val 9752"/>
            </a:avLst>
          </a:prstGeom>
          <a:solidFill>
            <a:schemeClr val="accent5">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6F60299-ECCE-4F33-AC57-5F7A5F1177CF}"/>
              </a:ext>
            </a:extLst>
          </p:cNvPr>
          <p:cNvSpPr txBox="1"/>
          <p:nvPr/>
        </p:nvSpPr>
        <p:spPr>
          <a:xfrm>
            <a:off x="2999656" y="2968930"/>
            <a:ext cx="6192688" cy="1661993"/>
          </a:xfrm>
          <a:prstGeom prst="rect">
            <a:avLst/>
          </a:prstGeom>
          <a:noFill/>
        </p:spPr>
        <p:txBody>
          <a:bodyPr wrap="square" rtlCol="0">
            <a:spAutoFit/>
          </a:bodyPr>
          <a:lstStyle/>
          <a:p>
            <a:pPr>
              <a:buClr>
                <a:srgbClr val="EC008C"/>
              </a:buClr>
            </a:pPr>
            <a:r>
              <a:rPr lang="en-GB" sz="2400" b="1" dirty="0"/>
              <a:t>Only Call Hooks at the Top Level</a:t>
            </a:r>
          </a:p>
          <a:p>
            <a:pPr>
              <a:buClr>
                <a:srgbClr val="EC008C"/>
              </a:buClr>
            </a:pPr>
            <a:r>
              <a:rPr lang="en-GB" dirty="0"/>
              <a:t>Avoid calling Hooks inside loops, conditions, or nested functions</a:t>
            </a:r>
          </a:p>
          <a:p>
            <a:pPr>
              <a:buClr>
                <a:srgbClr val="EC008C"/>
              </a:buClr>
            </a:pPr>
            <a:r>
              <a:rPr lang="en-GB" dirty="0"/>
              <a:t> </a:t>
            </a:r>
          </a:p>
          <a:p>
            <a:pPr>
              <a:buClr>
                <a:srgbClr val="EC008C"/>
              </a:buClr>
            </a:pPr>
            <a:r>
              <a:rPr lang="en-GB" sz="2400" b="1" dirty="0"/>
              <a:t>Only Call Hooks from React Functions</a:t>
            </a:r>
          </a:p>
          <a:p>
            <a:pPr>
              <a:buClr>
                <a:srgbClr val="EC008C"/>
              </a:buClr>
            </a:pPr>
            <a:r>
              <a:rPr lang="en-GB" dirty="0"/>
              <a:t>Avoid calling Hooks from regular JavaScript functions</a:t>
            </a:r>
          </a:p>
        </p:txBody>
      </p:sp>
      <p:sp>
        <p:nvSpPr>
          <p:cNvPr id="6" name="TextBox 5">
            <a:extLst>
              <a:ext uri="{FF2B5EF4-FFF2-40B4-BE49-F238E27FC236}">
                <a16:creationId xmlns:a16="http://schemas.microsoft.com/office/drawing/2014/main" id="{40E58B22-08D4-46BE-B4F8-7AD0F31AC01F}"/>
              </a:ext>
            </a:extLst>
          </p:cNvPr>
          <p:cNvSpPr txBox="1"/>
          <p:nvPr/>
        </p:nvSpPr>
        <p:spPr>
          <a:xfrm>
            <a:off x="762698" y="1476944"/>
            <a:ext cx="7489476" cy="461665"/>
          </a:xfrm>
          <a:prstGeom prst="rect">
            <a:avLst/>
          </a:prstGeom>
          <a:noFill/>
        </p:spPr>
        <p:txBody>
          <a:bodyPr wrap="square" rtlCol="0">
            <a:spAutoFit/>
          </a:bodyPr>
          <a:lstStyle/>
          <a:p>
            <a:pPr>
              <a:buClr>
                <a:srgbClr val="EC008C"/>
              </a:buClr>
            </a:pPr>
            <a:r>
              <a:rPr lang="en-GB" sz="2400" dirty="0">
                <a:hlinkClick r:id="rId3"/>
              </a:rPr>
              <a:t>https://reactjs.org/docs/hooks-rules.html</a:t>
            </a:r>
            <a:endParaRPr lang="en-GB" sz="2400" dirty="0"/>
          </a:p>
        </p:txBody>
      </p:sp>
      <p:sp>
        <p:nvSpPr>
          <p:cNvPr id="8" name="TextBox 7">
            <a:extLst>
              <a:ext uri="{FF2B5EF4-FFF2-40B4-BE49-F238E27FC236}">
                <a16:creationId xmlns:a16="http://schemas.microsoft.com/office/drawing/2014/main" id="{5D8333CF-0F23-43F5-B1FA-C85CD6BBA7CC}"/>
              </a:ext>
            </a:extLst>
          </p:cNvPr>
          <p:cNvSpPr txBox="1"/>
          <p:nvPr/>
        </p:nvSpPr>
        <p:spPr>
          <a:xfrm>
            <a:off x="766763" y="5589240"/>
            <a:ext cx="7489476" cy="461665"/>
          </a:xfrm>
          <a:prstGeom prst="rect">
            <a:avLst/>
          </a:prstGeom>
          <a:noFill/>
        </p:spPr>
        <p:txBody>
          <a:bodyPr wrap="square" rtlCol="0">
            <a:spAutoFit/>
          </a:bodyPr>
          <a:lstStyle/>
          <a:p>
            <a:pPr marL="285750" indent="-285750">
              <a:buClr>
                <a:srgbClr val="EC008C"/>
              </a:buClr>
              <a:buFont typeface="Arial" panose="020B0604020202020204" pitchFamily="34" charset="0"/>
              <a:buChar char="•"/>
            </a:pPr>
            <a:r>
              <a:rPr lang="en-GB" sz="2400" dirty="0"/>
              <a:t>Linting package </a:t>
            </a:r>
            <a:r>
              <a:rPr lang="en-GB" sz="2000" dirty="0" err="1">
                <a:latin typeface="Courier New" panose="02070309020205020404" pitchFamily="49" charset="0"/>
                <a:cs typeface="Courier New" panose="02070309020205020404" pitchFamily="49" charset="0"/>
              </a:rPr>
              <a:t>eslint</a:t>
            </a:r>
            <a:r>
              <a:rPr lang="en-GB" sz="2000" dirty="0">
                <a:latin typeface="Courier New" panose="02070309020205020404" pitchFamily="49" charset="0"/>
                <a:cs typeface="Courier New" panose="02070309020205020404" pitchFamily="49" charset="0"/>
              </a:rPr>
              <a:t>-plugin-react-hooks</a:t>
            </a:r>
            <a:r>
              <a:rPr lang="en-GB" sz="2400" dirty="0"/>
              <a:t> available</a:t>
            </a:r>
            <a:endParaRPr lang="en-GB" dirty="0"/>
          </a:p>
        </p:txBody>
      </p:sp>
    </p:spTree>
    <p:extLst>
      <p:ext uri="{BB962C8B-B14F-4D97-AF65-F5344CB8AC3E}">
        <p14:creationId xmlns:p14="http://schemas.microsoft.com/office/powerpoint/2010/main" val="1453784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state with class components</a:t>
            </a:r>
          </a:p>
        </p:txBody>
      </p:sp>
      <p:sp>
        <p:nvSpPr>
          <p:cNvPr id="12" name="Content Placeholder 11">
            <a:extLst>
              <a:ext uri="{FF2B5EF4-FFF2-40B4-BE49-F238E27FC236}">
                <a16:creationId xmlns:a16="http://schemas.microsoft.com/office/drawing/2014/main" id="{EDC97CEC-C7B0-4BD7-BC3C-C4C33675A228}"/>
              </a:ext>
            </a:extLst>
          </p:cNvPr>
          <p:cNvSpPr>
            <a:spLocks noGrp="1"/>
          </p:cNvSpPr>
          <p:nvPr>
            <p:ph idx="1"/>
          </p:nvPr>
        </p:nvSpPr>
        <p:spPr>
          <a:xfrm>
            <a:off x="766762" y="1919396"/>
            <a:ext cx="10658475" cy="4431983"/>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 </a:t>
            </a:r>
            <a:r>
              <a:rPr lang="en-GB" sz="1200" dirty="0">
                <a:solidFill>
                  <a:srgbClr val="9CDCFE"/>
                </a:solidFill>
                <a:latin typeface="Consolas" panose="020B0609020204030204" pitchFamily="49" charset="0"/>
              </a:rPr>
              <a:t>React</a:t>
            </a:r>
            <a:r>
              <a:rPr lang="en-GB" sz="1200" dirty="0">
                <a:solidFill>
                  <a:srgbClr val="C586C0"/>
                </a:solidFill>
                <a:latin typeface="Consolas" panose="020B0609020204030204" pitchFamily="49" charset="0"/>
              </a:rPr>
              <a:t> from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endParaRPr lang="en-GB" sz="1200" dirty="0">
              <a:solidFill>
                <a:srgbClr val="C586C0"/>
              </a:solidFill>
              <a:latin typeface="Consolas" panose="020B0609020204030204" pitchFamily="49" charset="0"/>
            </a:endParaRP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class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StateClassComponent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extends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React</a:t>
            </a:r>
            <a:r>
              <a:rPr lang="en-GB" sz="1200" dirty="0" err="1">
                <a:solidFill>
                  <a:srgbClr val="D4D4D4"/>
                </a:solidFill>
                <a:latin typeface="Consolas" panose="020B0609020204030204" pitchFamily="49" charset="0"/>
              </a:rPr>
              <a:t>.</a:t>
            </a:r>
            <a:r>
              <a:rPr lang="en-GB" sz="1200" dirty="0" err="1">
                <a:solidFill>
                  <a:srgbClr val="4EC9B0"/>
                </a:solidFill>
                <a:latin typeface="Consolas" panose="020B0609020204030204" pitchFamily="49" charset="0"/>
              </a:rPr>
              <a:t>Component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constructor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super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a:solidFill>
                  <a:srgbClr val="D4D4D4"/>
                </a:solidFill>
                <a:latin typeface="Consolas" panose="020B0609020204030204" pitchFamily="49" charset="0"/>
              </a:rPr>
              <a:t> =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inputText</a:t>
            </a:r>
            <a:r>
              <a:rPr lang="en-GB" sz="1200" dirty="0">
                <a:solidFill>
                  <a:srgbClr val="9CDCFE"/>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handleChange</a:t>
            </a:r>
            <a:r>
              <a:rPr lang="en-GB" sz="1200" dirty="0">
                <a:solidFill>
                  <a:srgbClr val="D4D4D4"/>
                </a:solidFill>
                <a:latin typeface="Consolas" panose="020B0609020204030204" pitchFamily="49" charset="0"/>
              </a:rPr>
              <a:t> = (</a:t>
            </a:r>
            <a:r>
              <a:rPr lang="en-GB" sz="1200" dirty="0">
                <a:solidFill>
                  <a:srgbClr val="9CDCFE"/>
                </a:solidFill>
                <a:latin typeface="Consolas" panose="020B0609020204030204" pitchFamily="49" charset="0"/>
              </a:rPr>
              <a:t>event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setState</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inputText</a:t>
            </a:r>
            <a:r>
              <a:rPr lang="en-GB" sz="1200" dirty="0">
                <a:solidFill>
                  <a:srgbClr val="9CDCFE"/>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event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target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value</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render</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onChange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handleChange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err="1">
                <a:solidFill>
                  <a:srgbClr val="569CD6"/>
                </a:solidFill>
                <a:latin typeface="Consolas" panose="020B0609020204030204" pitchFamily="49" charset="0"/>
              </a:rPr>
              <a:t>br</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inputText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pic>
        <p:nvPicPr>
          <p:cNvPr id="16" name="Picture 15">
            <a:extLst>
              <a:ext uri="{FF2B5EF4-FFF2-40B4-BE49-F238E27FC236}">
                <a16:creationId xmlns:a16="http://schemas.microsoft.com/office/drawing/2014/main" id="{BACD5776-FA00-445E-A474-C9A24E8E9FFE}"/>
              </a:ext>
            </a:extLst>
          </p:cNvPr>
          <p:cNvPicPr>
            <a:picLocks noChangeAspect="1"/>
          </p:cNvPicPr>
          <p:nvPr/>
        </p:nvPicPr>
        <p:blipFill>
          <a:blip r:embed="rId3"/>
          <a:stretch>
            <a:fillRect/>
          </a:stretch>
        </p:blipFill>
        <p:spPr>
          <a:xfrm>
            <a:off x="9162423" y="1919396"/>
            <a:ext cx="2262814" cy="583952"/>
          </a:xfrm>
          <a:prstGeom prst="rect">
            <a:avLst/>
          </a:prstGeom>
        </p:spPr>
      </p:pic>
    </p:spTree>
    <p:extLst>
      <p:ext uri="{BB962C8B-B14F-4D97-AF65-F5344CB8AC3E}">
        <p14:creationId xmlns:p14="http://schemas.microsoft.com/office/powerpoint/2010/main" val="215405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state with Hooks</a:t>
            </a:r>
          </a:p>
        </p:txBody>
      </p:sp>
      <p:sp>
        <p:nvSpPr>
          <p:cNvPr id="8" name="Rectangle 7">
            <a:extLst>
              <a:ext uri="{FF2B5EF4-FFF2-40B4-BE49-F238E27FC236}">
                <a16:creationId xmlns:a16="http://schemas.microsoft.com/office/drawing/2014/main" id="{9C7615A8-284F-4907-AFA0-642965F6EF8F}"/>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Content Placeholder 11">
            <a:extLst>
              <a:ext uri="{FF2B5EF4-FFF2-40B4-BE49-F238E27FC236}">
                <a16:creationId xmlns:a16="http://schemas.microsoft.com/office/drawing/2014/main" id="{5573270F-AF19-4187-A5D2-1F4372A15E71}"/>
              </a:ext>
            </a:extLst>
          </p:cNvPr>
          <p:cNvSpPr>
            <a:spLocks noGrp="1"/>
          </p:cNvSpPr>
          <p:nvPr>
            <p:ph idx="1"/>
          </p:nvPr>
        </p:nvSpPr>
        <p:spPr>
          <a:xfrm>
            <a:off x="766762" y="1919396"/>
            <a:ext cx="10658475" cy="2400657"/>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useState</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err="1">
                <a:solidFill>
                  <a:srgbClr val="569CD6"/>
                </a:solidFill>
                <a:latin typeface="Consolas" panose="020B0609020204030204" pitchFamily="49" charset="0"/>
              </a:rPr>
              <a:t>const</a:t>
            </a:r>
            <a:r>
              <a:rPr lang="en-GB" sz="1200" dirty="0">
                <a:solidFill>
                  <a:srgbClr val="569CD6"/>
                </a:solidFill>
                <a:latin typeface="Consolas" panose="020B0609020204030204" pitchFamily="49" charset="0"/>
              </a:rPr>
              <a:t> </a:t>
            </a:r>
            <a:r>
              <a:rPr lang="en-GB" sz="1200" dirty="0" err="1">
                <a:solidFill>
                  <a:srgbClr val="DCDCAA"/>
                </a:solidFill>
                <a:latin typeface="Consolas" panose="020B0609020204030204" pitchFamily="49" charset="0"/>
              </a:rPr>
              <a:t>StateHookComponent</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inputText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setInputText</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useState</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onChange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9CDCFE"/>
                </a:solidFill>
                <a:latin typeface="Consolas" panose="020B0609020204030204" pitchFamily="49" charset="0"/>
              </a:rPr>
              <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setInputText</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target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value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err="1">
                <a:solidFill>
                  <a:srgbClr val="569CD6"/>
                </a:solidFill>
                <a:latin typeface="Consolas" panose="020B0609020204030204" pitchFamily="49" charset="0"/>
              </a:rPr>
              <a:t>br</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err="1">
                <a:solidFill>
                  <a:srgbClr val="9CDCFE"/>
                </a:solidFill>
                <a:latin typeface="Consolas" panose="020B0609020204030204" pitchFamily="49" charset="0"/>
              </a:rPr>
              <a:t>inputText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StateHookComponent</a:t>
            </a:r>
            <a:r>
              <a:rPr lang="en-GB" sz="1200" dirty="0">
                <a:solidFill>
                  <a:srgbClr val="D4D4D4"/>
                </a:solidFill>
                <a:latin typeface="Consolas" panose="020B0609020204030204" pitchFamily="49" charset="0"/>
              </a:rPr>
              <a:t>;</a:t>
            </a:r>
          </a:p>
        </p:txBody>
      </p:sp>
      <p:pic>
        <p:nvPicPr>
          <p:cNvPr id="10" name="Picture 9">
            <a:extLst>
              <a:ext uri="{FF2B5EF4-FFF2-40B4-BE49-F238E27FC236}">
                <a16:creationId xmlns:a16="http://schemas.microsoft.com/office/drawing/2014/main" id="{7A4C9364-E611-44A1-B1A2-E9C4C39ABAAC}"/>
              </a:ext>
            </a:extLst>
          </p:cNvPr>
          <p:cNvPicPr>
            <a:picLocks noChangeAspect="1"/>
          </p:cNvPicPr>
          <p:nvPr/>
        </p:nvPicPr>
        <p:blipFill>
          <a:blip r:embed="rId3"/>
          <a:stretch>
            <a:fillRect/>
          </a:stretch>
        </p:blipFill>
        <p:spPr>
          <a:xfrm>
            <a:off x="9162423" y="1919396"/>
            <a:ext cx="2262814" cy="583952"/>
          </a:xfrm>
          <a:prstGeom prst="rect">
            <a:avLst/>
          </a:prstGeom>
        </p:spPr>
      </p:pic>
      <p:sp>
        <p:nvSpPr>
          <p:cNvPr id="2" name="TextBox 1">
            <a:extLst>
              <a:ext uri="{FF2B5EF4-FFF2-40B4-BE49-F238E27FC236}">
                <a16:creationId xmlns:a16="http://schemas.microsoft.com/office/drawing/2014/main" id="{DBDFE6AD-6A60-4239-BCE7-7F820A589815}"/>
              </a:ext>
            </a:extLst>
          </p:cNvPr>
          <p:cNvSpPr txBox="1"/>
          <p:nvPr/>
        </p:nvSpPr>
        <p:spPr>
          <a:xfrm>
            <a:off x="766762" y="5013176"/>
            <a:ext cx="10658475" cy="807913"/>
          </a:xfrm>
          <a:prstGeom prst="rect">
            <a:avLst/>
          </a:prstGeom>
          <a:noFill/>
        </p:spPr>
        <p:txBody>
          <a:bodyPr wrap="square" rtlCol="0">
            <a:spAutoFit/>
          </a:bodyPr>
          <a:lstStyle/>
          <a:p>
            <a:pPr>
              <a:buClr>
                <a:srgbClr val="00B050"/>
              </a:buClr>
            </a:pPr>
            <a:r>
              <a:rPr lang="en-GB" dirty="0">
                <a:solidFill>
                  <a:schemeClr val="bg1"/>
                </a:solidFill>
              </a:rPr>
              <a:t>React recommends:</a:t>
            </a:r>
          </a:p>
          <a:p>
            <a:pPr marL="285750" indent="-285750">
              <a:buClr>
                <a:srgbClr val="00B050"/>
              </a:buClr>
              <a:buFont typeface="Wingdings" panose="05000000000000000000" pitchFamily="2" charset="2"/>
              <a:buChar char="ü"/>
            </a:pPr>
            <a:r>
              <a:rPr lang="en-GB" dirty="0">
                <a:solidFill>
                  <a:srgbClr val="00B6ED"/>
                </a:solidFill>
              </a:rPr>
              <a:t>"split state into multiple state variables based on which values tend to change together“</a:t>
            </a:r>
          </a:p>
          <a:p>
            <a:pPr>
              <a:buClr>
                <a:srgbClr val="00B050"/>
              </a:buClr>
            </a:pPr>
            <a:r>
              <a:rPr lang="en-GB" sz="1050" dirty="0">
                <a:solidFill>
                  <a:schemeClr val="bg1"/>
                </a:solidFill>
                <a:hlinkClick r:id="rId4"/>
              </a:rPr>
              <a:t>https://reactjs.org/docs/hooks-faq.html#should-i-use-one-or-many-state-variables</a:t>
            </a:r>
            <a:endParaRPr lang="en-GB" sz="1050" dirty="0">
              <a:solidFill>
                <a:schemeClr val="bg1"/>
              </a:solidFill>
            </a:endParaRPr>
          </a:p>
        </p:txBody>
      </p:sp>
    </p:spTree>
    <p:extLst>
      <p:ext uri="{BB962C8B-B14F-4D97-AF65-F5344CB8AC3E}">
        <p14:creationId xmlns:p14="http://schemas.microsoft.com/office/powerpoint/2010/main" val="262310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references with class components</a:t>
            </a:r>
          </a:p>
        </p:txBody>
      </p:sp>
      <p:pic>
        <p:nvPicPr>
          <p:cNvPr id="5" name="Picture 4">
            <a:extLst>
              <a:ext uri="{FF2B5EF4-FFF2-40B4-BE49-F238E27FC236}">
                <a16:creationId xmlns:a16="http://schemas.microsoft.com/office/drawing/2014/main" id="{F7DAB3FC-FF4B-4A24-9214-7177C1C27E62}"/>
              </a:ext>
            </a:extLst>
          </p:cNvPr>
          <p:cNvPicPr>
            <a:picLocks noChangeAspect="1"/>
          </p:cNvPicPr>
          <p:nvPr/>
        </p:nvPicPr>
        <p:blipFill>
          <a:blip r:embed="rId3"/>
          <a:stretch>
            <a:fillRect/>
          </a:stretch>
        </p:blipFill>
        <p:spPr>
          <a:xfrm>
            <a:off x="8256240" y="1988840"/>
            <a:ext cx="3341118" cy="357154"/>
          </a:xfrm>
          <a:prstGeom prst="rect">
            <a:avLst/>
          </a:prstGeom>
        </p:spPr>
      </p:pic>
      <p:sp>
        <p:nvSpPr>
          <p:cNvPr id="6" name="Content Placeholder 11">
            <a:extLst>
              <a:ext uri="{FF2B5EF4-FFF2-40B4-BE49-F238E27FC236}">
                <a16:creationId xmlns:a16="http://schemas.microsoft.com/office/drawing/2014/main" id="{22BA33CC-F55C-46EF-894F-40C5AB717A93}"/>
              </a:ext>
            </a:extLst>
          </p:cNvPr>
          <p:cNvSpPr>
            <a:spLocks noGrp="1"/>
          </p:cNvSpPr>
          <p:nvPr>
            <p:ph idx="1"/>
          </p:nvPr>
        </p:nvSpPr>
        <p:spPr>
          <a:xfrm>
            <a:off x="766762" y="1919396"/>
            <a:ext cx="10658475" cy="3508653"/>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class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RefClassComponent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extends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React</a:t>
            </a:r>
            <a:r>
              <a:rPr lang="en-GB" sz="1200" dirty="0" err="1">
                <a:solidFill>
                  <a:srgbClr val="D4D4D4"/>
                </a:solidFill>
                <a:latin typeface="Consolas" panose="020B0609020204030204" pitchFamily="49" charset="0"/>
              </a:rPr>
              <a:t>.</a:t>
            </a:r>
            <a:r>
              <a:rPr lang="en-GB" sz="1200" dirty="0" err="1">
                <a:solidFill>
                  <a:srgbClr val="4EC9B0"/>
                </a:solidFill>
                <a:latin typeface="Consolas" panose="020B0609020204030204" pitchFamily="49" charset="0"/>
              </a:rPr>
              <a:t>Component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constructor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super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inputElement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React</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createRef</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onButtonClick</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inputElement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current</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focus</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render</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ref</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inputElement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"text"</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onClick</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onButtonClick</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Focus the input</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95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references with Hooks</a:t>
            </a:r>
          </a:p>
        </p:txBody>
      </p:sp>
      <p:sp>
        <p:nvSpPr>
          <p:cNvPr id="8" name="Content Placeholder 11">
            <a:extLst>
              <a:ext uri="{FF2B5EF4-FFF2-40B4-BE49-F238E27FC236}">
                <a16:creationId xmlns:a16="http://schemas.microsoft.com/office/drawing/2014/main" id="{E280BE72-D182-4AB2-B6A8-2A0FFFC54F4C}"/>
              </a:ext>
            </a:extLst>
          </p:cNvPr>
          <p:cNvSpPr>
            <a:spLocks noGrp="1"/>
          </p:cNvSpPr>
          <p:nvPr>
            <p:ph idx="1"/>
          </p:nvPr>
        </p:nvSpPr>
        <p:spPr>
          <a:xfrm>
            <a:off x="766762" y="1919396"/>
            <a:ext cx="10658475" cy="2400657"/>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useRef</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RefHookComponent</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inputElement</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useRef</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null</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onButtonClick</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inputElement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current</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focus</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ref</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9CDCFE"/>
                </a:solidFill>
                <a:latin typeface="Consolas" panose="020B0609020204030204" pitchFamily="49" charset="0"/>
              </a:rPr>
              <a:t>inputElement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"text"</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onClick</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9CDCFE"/>
                </a:solidFill>
                <a:latin typeface="Consolas" panose="020B0609020204030204" pitchFamily="49" charset="0"/>
              </a:rPr>
              <a:t>onButtonClick</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Focus the input</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button</a:t>
            </a:r>
            <a:r>
              <a:rPr lang="en-GB" sz="1200" dirty="0">
                <a:solidFill>
                  <a:srgbClr val="808080"/>
                </a:solidFill>
                <a:latin typeface="Consolas" panose="020B0609020204030204" pitchFamily="49" charset="0"/>
              </a:rPr>
              <a: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&lt;/&gt;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RefHookComponent</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A492DD42-3DC2-42B2-BD19-A949592570F8}"/>
              </a:ext>
            </a:extLst>
          </p:cNvPr>
          <p:cNvPicPr>
            <a:picLocks noChangeAspect="1"/>
          </p:cNvPicPr>
          <p:nvPr/>
        </p:nvPicPr>
        <p:blipFill>
          <a:blip r:embed="rId3"/>
          <a:stretch>
            <a:fillRect/>
          </a:stretch>
        </p:blipFill>
        <p:spPr>
          <a:xfrm>
            <a:off x="8256240" y="1988840"/>
            <a:ext cx="3341118" cy="357154"/>
          </a:xfrm>
          <a:prstGeom prst="rect">
            <a:avLst/>
          </a:prstGeom>
        </p:spPr>
      </p:pic>
      <p:sp>
        <p:nvSpPr>
          <p:cNvPr id="6" name="TextBox 5">
            <a:extLst>
              <a:ext uri="{FF2B5EF4-FFF2-40B4-BE49-F238E27FC236}">
                <a16:creationId xmlns:a16="http://schemas.microsoft.com/office/drawing/2014/main" id="{5B0E6C93-B185-4AFE-AF05-44A5F110E023}"/>
              </a:ext>
            </a:extLst>
          </p:cNvPr>
          <p:cNvSpPr txBox="1"/>
          <p:nvPr/>
        </p:nvSpPr>
        <p:spPr>
          <a:xfrm>
            <a:off x="766762" y="5013176"/>
            <a:ext cx="10658475" cy="1246495"/>
          </a:xfrm>
          <a:prstGeom prst="rect">
            <a:avLst/>
          </a:prstGeom>
          <a:noFill/>
        </p:spPr>
        <p:txBody>
          <a:bodyPr wrap="square" rtlCol="0">
            <a:spAutoFit/>
          </a:bodyPr>
          <a:lstStyle/>
          <a:p>
            <a:pPr>
              <a:buClr>
                <a:srgbClr val="00B050"/>
              </a:buClr>
            </a:pPr>
            <a:r>
              <a:rPr lang="en-GB" dirty="0">
                <a:solidFill>
                  <a:schemeClr val="bg1"/>
                </a:solidFill>
              </a:rPr>
              <a:t>React recommends:</a:t>
            </a:r>
          </a:p>
          <a:p>
            <a:pPr marL="285750" indent="-285750">
              <a:buClr>
                <a:srgbClr val="00B050"/>
              </a:buClr>
              <a:buFont typeface="Wingdings" panose="05000000000000000000" pitchFamily="2" charset="2"/>
              <a:buChar char="ü"/>
            </a:pPr>
            <a:r>
              <a:rPr lang="en-GB" dirty="0">
                <a:solidFill>
                  <a:schemeClr val="bg1"/>
                </a:solidFill>
              </a:rPr>
              <a:t>using to keep any mutable value around (similar to using instance fields in classes)</a:t>
            </a:r>
          </a:p>
          <a:p>
            <a:pPr>
              <a:buClr>
                <a:srgbClr val="00B050"/>
              </a:buClr>
            </a:pPr>
            <a:r>
              <a:rPr lang="en-GB" sz="1050" dirty="0">
                <a:solidFill>
                  <a:schemeClr val="bg1"/>
                </a:solidFill>
                <a:hlinkClick r:id="rId4"/>
              </a:rPr>
              <a:t>https://reactjs.org/docs/hooks-reference.html#useref</a:t>
            </a:r>
            <a:endParaRPr lang="en-GB" sz="1050" dirty="0">
              <a:solidFill>
                <a:schemeClr val="bg1"/>
              </a:solidFill>
            </a:endParaRPr>
          </a:p>
          <a:p>
            <a:pPr marL="285750" indent="-285750">
              <a:buClr>
                <a:srgbClr val="00B050"/>
              </a:buClr>
              <a:buFont typeface="Wingdings" panose="05000000000000000000" pitchFamily="2" charset="2"/>
              <a:buChar char="ü"/>
            </a:pPr>
            <a:r>
              <a:rPr lang="en-GB" dirty="0">
                <a:solidFill>
                  <a:schemeClr val="bg1"/>
                </a:solidFill>
              </a:rPr>
              <a:t>using to get previous state via a custom Hook (see link)</a:t>
            </a:r>
          </a:p>
          <a:p>
            <a:pPr>
              <a:buClr>
                <a:srgbClr val="00B050"/>
              </a:buClr>
            </a:pPr>
            <a:r>
              <a:rPr lang="en-GB" sz="1050" dirty="0">
                <a:solidFill>
                  <a:schemeClr val="bg1"/>
                </a:solidFill>
                <a:hlinkClick r:id="rId5"/>
              </a:rPr>
              <a:t>https://reactjs.org/docs/hooks-faq.html#how-to-get-the-previous-props-or-state</a:t>
            </a:r>
            <a:endParaRPr lang="en-GB" sz="1050" dirty="0">
              <a:solidFill>
                <a:schemeClr val="bg1"/>
              </a:solidFill>
            </a:endParaRPr>
          </a:p>
        </p:txBody>
      </p:sp>
    </p:spTree>
    <p:extLst>
      <p:ext uri="{BB962C8B-B14F-4D97-AF65-F5344CB8AC3E}">
        <p14:creationId xmlns:p14="http://schemas.microsoft.com/office/powerpoint/2010/main" val="390178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lifecycle with class components</a:t>
            </a:r>
          </a:p>
        </p:txBody>
      </p:sp>
      <p:pic>
        <p:nvPicPr>
          <p:cNvPr id="6" name="Picture 5">
            <a:extLst>
              <a:ext uri="{FF2B5EF4-FFF2-40B4-BE49-F238E27FC236}">
                <a16:creationId xmlns:a16="http://schemas.microsoft.com/office/drawing/2014/main" id="{F929AE6F-B809-4E9B-8098-2DE26C186CD5}"/>
              </a:ext>
            </a:extLst>
          </p:cNvPr>
          <p:cNvPicPr>
            <a:picLocks noChangeAspect="1"/>
          </p:cNvPicPr>
          <p:nvPr/>
        </p:nvPicPr>
        <p:blipFill>
          <a:blip r:embed="rId3"/>
          <a:stretch>
            <a:fillRect/>
          </a:stretch>
        </p:blipFill>
        <p:spPr>
          <a:xfrm>
            <a:off x="9408368" y="1718026"/>
            <a:ext cx="2447925" cy="1028700"/>
          </a:xfrm>
          <a:prstGeom prst="rect">
            <a:avLst/>
          </a:prstGeom>
        </p:spPr>
      </p:pic>
      <p:sp>
        <p:nvSpPr>
          <p:cNvPr id="8" name="Content Placeholder 11">
            <a:extLst>
              <a:ext uri="{FF2B5EF4-FFF2-40B4-BE49-F238E27FC236}">
                <a16:creationId xmlns:a16="http://schemas.microsoft.com/office/drawing/2014/main" id="{DB364DA9-CBA1-4FF1-8E3B-C689DBD6B96F}"/>
              </a:ext>
            </a:extLst>
          </p:cNvPr>
          <p:cNvSpPr>
            <a:spLocks noGrp="1"/>
          </p:cNvSpPr>
          <p:nvPr>
            <p:ph idx="1"/>
          </p:nvPr>
        </p:nvSpPr>
        <p:spPr>
          <a:xfrm>
            <a:off x="766763" y="1507096"/>
            <a:ext cx="10658475" cy="5256584"/>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class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LifecycleClassComponent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extends</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React</a:t>
            </a:r>
            <a:r>
              <a:rPr lang="en-GB" sz="1200" dirty="0" err="1">
                <a:solidFill>
                  <a:srgbClr val="D4D4D4"/>
                </a:solidFill>
                <a:latin typeface="Consolas" panose="020B0609020204030204" pitchFamily="49" charset="0"/>
              </a:rPr>
              <a:t>.</a:t>
            </a:r>
            <a:r>
              <a:rPr lang="en-GB" sz="1200" dirty="0" err="1">
                <a:solidFill>
                  <a:srgbClr val="4EC9B0"/>
                </a:solidFill>
                <a:latin typeface="Consolas" panose="020B0609020204030204" pitchFamily="49" charset="0"/>
              </a:rPr>
              <a:t>Component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constructor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super</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props</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a:solidFill>
                  <a:srgbClr val="D4D4D4"/>
                </a:solidFill>
                <a:latin typeface="Consolas" panose="020B0609020204030204" pitchFamily="49" charset="0"/>
              </a:rPr>
              <a:t> =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false</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componentDidMount</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console</a:t>
            </a:r>
            <a:r>
              <a:rPr lang="en-GB" sz="1200" dirty="0">
                <a:solidFill>
                  <a:srgbClr val="D4D4D4"/>
                </a:solidFill>
                <a:latin typeface="Consolas" panose="020B0609020204030204" pitchFamily="49" charset="0"/>
              </a:rPr>
              <a:t>.</a:t>
            </a:r>
            <a:r>
              <a:rPr lang="en-GB" sz="1200" dirty="0">
                <a:solidFill>
                  <a:srgbClr val="DCDCAA"/>
                </a:solidFill>
                <a:latin typeface="Consolas" panose="020B0609020204030204" pitchFamily="49" charset="0"/>
              </a:rPr>
              <a:t>log</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"Mount"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document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title</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`Checkbox is </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"selected"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"not selected"</a:t>
            </a:r>
            <a:r>
              <a:rPr lang="en-GB" sz="1200" dirty="0">
                <a:solidFill>
                  <a:srgbClr val="569CD6"/>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componentDidUpdate</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document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title</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`Checkbox is </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"selected"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"not selected"</a:t>
            </a:r>
            <a:r>
              <a:rPr lang="en-GB" sz="1200" dirty="0">
                <a:solidFill>
                  <a:srgbClr val="569CD6"/>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componentWillUnmount</a:t>
            </a:r>
            <a:r>
              <a:rPr lang="en-GB" sz="1200" dirty="0">
                <a:solidFill>
                  <a:srgbClr val="D4D4D4"/>
                </a:solidFill>
                <a:latin typeface="Consolas" panose="020B0609020204030204" pitchFamily="49" charset="0"/>
              </a:rPr>
              <a:t> =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console</a:t>
            </a:r>
            <a:r>
              <a:rPr lang="en-GB" sz="1200" dirty="0">
                <a:solidFill>
                  <a:srgbClr val="D4D4D4"/>
                </a:solidFill>
                <a:latin typeface="Consolas" panose="020B0609020204030204" pitchFamily="49" charset="0"/>
              </a:rPr>
              <a:t>.</a:t>
            </a:r>
            <a:r>
              <a:rPr lang="en-GB" sz="1200" dirty="0">
                <a:solidFill>
                  <a:srgbClr val="DCDCAA"/>
                </a:solidFill>
                <a:latin typeface="Consolas" panose="020B0609020204030204" pitchFamily="49" charset="0"/>
              </a:rPr>
              <a:t>log</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Cleanup</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DCDCAA"/>
                </a:solidFill>
                <a:latin typeface="Consolas" panose="020B0609020204030204" pitchFamily="49" charset="0"/>
              </a:rPr>
              <a:t>render</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"checkbox"</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checked</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onChange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DCDCAA"/>
                </a:solidFill>
                <a:latin typeface="Consolas" panose="020B0609020204030204" pitchFamily="49" charset="0"/>
              </a:rPr>
              <a:t>setState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this</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state</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&gt;&lt;/</a:t>
            </a:r>
            <a:r>
              <a:rPr lang="en-GB" sz="1200" dirty="0">
                <a:solidFill>
                  <a:srgbClr val="569CD6"/>
                </a:solidFill>
                <a:latin typeface="Consolas" panose="020B0609020204030204" pitchFamily="49" charset="0"/>
              </a:rPr>
              <a:t>input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6354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27E4AF-220A-4663-90C2-927F3471BE3C}"/>
              </a:ext>
            </a:extLst>
          </p:cNvPr>
          <p:cNvSpPr/>
          <p:nvPr/>
        </p:nvSpPr>
        <p:spPr>
          <a:xfrm>
            <a:off x="0" y="1412776"/>
            <a:ext cx="12192000" cy="5445224"/>
          </a:xfrm>
          <a:prstGeom prst="rect">
            <a:avLst/>
          </a:prstGeom>
          <a:solidFill>
            <a:schemeClr val="accent6">
              <a:lumMod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3" name="Title 2">
            <a:extLst>
              <a:ext uri="{FF2B5EF4-FFF2-40B4-BE49-F238E27FC236}">
                <a16:creationId xmlns:a16="http://schemas.microsoft.com/office/drawing/2014/main" id="{C34341B2-268C-4AD3-93D3-99171AB21750}"/>
              </a:ext>
            </a:extLst>
          </p:cNvPr>
          <p:cNvSpPr>
            <a:spLocks noGrp="1"/>
          </p:cNvSpPr>
          <p:nvPr>
            <p:ph type="title"/>
          </p:nvPr>
        </p:nvSpPr>
        <p:spPr/>
        <p:txBody>
          <a:bodyPr/>
          <a:lstStyle/>
          <a:p>
            <a:r>
              <a:rPr lang="en-GB" dirty="0"/>
              <a:t>Managing lifecycle with Hooks</a:t>
            </a:r>
          </a:p>
        </p:txBody>
      </p:sp>
      <p:sp>
        <p:nvSpPr>
          <p:cNvPr id="5" name="Content Placeholder 11">
            <a:extLst>
              <a:ext uri="{FF2B5EF4-FFF2-40B4-BE49-F238E27FC236}">
                <a16:creationId xmlns:a16="http://schemas.microsoft.com/office/drawing/2014/main" id="{4E24F2A3-00AD-4B1A-A510-4F25395D8279}"/>
              </a:ext>
            </a:extLst>
          </p:cNvPr>
          <p:cNvSpPr>
            <a:spLocks noGrp="1"/>
          </p:cNvSpPr>
          <p:nvPr>
            <p:ph idx="1"/>
          </p:nvPr>
        </p:nvSpPr>
        <p:spPr>
          <a:xfrm>
            <a:off x="766762" y="1643316"/>
            <a:ext cx="10658475" cy="3139321"/>
          </a:xfrm>
        </p:spPr>
        <p:txBody>
          <a:bodyPr/>
          <a:lstStyle/>
          <a:p>
            <a:pPr marL="0" indent="0">
              <a:lnSpc>
                <a:spcPct val="100000"/>
              </a:lnSpc>
              <a:spcBef>
                <a:spcPts val="0"/>
              </a:spcBef>
              <a:buNone/>
            </a:pPr>
            <a:r>
              <a:rPr lang="en-GB" sz="1200" dirty="0">
                <a:solidFill>
                  <a:srgbClr val="C586C0"/>
                </a:solidFill>
                <a:latin typeface="Consolas" panose="020B0609020204030204" pitchFamily="49" charset="0"/>
              </a:rPr>
              <a:t>import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React</a:t>
            </a:r>
            <a:r>
              <a:rPr lang="en-GB" sz="1200" dirty="0">
                <a:solidFill>
                  <a:srgbClr val="D4D4D4"/>
                </a:solidFill>
                <a:latin typeface="Consolas" panose="020B0609020204030204" pitchFamily="49" charset="0"/>
              </a:rPr>
              <a:t>, { </a:t>
            </a:r>
            <a:r>
              <a:rPr lang="en-GB" sz="1200" dirty="0" err="1">
                <a:solidFill>
                  <a:srgbClr val="9CDCFE"/>
                </a:solidFill>
                <a:latin typeface="Consolas" panose="020B0609020204030204" pitchFamily="49" charset="0"/>
              </a:rPr>
              <a:t>useState</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useEffect</a:t>
            </a:r>
            <a:r>
              <a:rPr lang="en-GB" sz="1200" dirty="0">
                <a:solidFill>
                  <a:srgbClr val="D4D4D4"/>
                </a:solidFill>
                <a:latin typeface="Consolas" panose="020B0609020204030204" pitchFamily="49" charset="0"/>
              </a:rPr>
              <a:t> } </a:t>
            </a:r>
            <a:r>
              <a:rPr lang="en-GB" sz="1200" dirty="0">
                <a:solidFill>
                  <a:srgbClr val="C586C0"/>
                </a:solidFill>
                <a:latin typeface="Consolas" panose="020B0609020204030204" pitchFamily="49" charset="0"/>
              </a:rPr>
              <a:t>from</a:t>
            </a:r>
            <a:r>
              <a:rPr lang="en-GB" sz="1200" dirty="0">
                <a:solidFill>
                  <a:srgbClr val="D4D4D4"/>
                </a:solidFill>
                <a:latin typeface="Consolas" panose="020B0609020204030204" pitchFamily="49" charset="0"/>
              </a:rPr>
              <a:t> </a:t>
            </a:r>
            <a:r>
              <a:rPr lang="en-GB" sz="1200" dirty="0">
                <a:solidFill>
                  <a:srgbClr val="CE9178"/>
                </a:solidFill>
                <a:latin typeface="Consolas" panose="020B0609020204030204" pitchFamily="49" charset="0"/>
              </a:rPr>
              <a:t>'react'</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569CD6"/>
                </a:solidFill>
                <a:latin typeface="Consolas" panose="020B0609020204030204" pitchFamily="49" charset="0"/>
              </a:rPr>
              <a:t>function</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LifecycleHookComponent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569CD6"/>
                </a:solidFill>
                <a:latin typeface="Consolas" panose="020B0609020204030204" pitchFamily="49" charset="0"/>
              </a:rPr>
              <a:t>const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setChecked</a:t>
            </a:r>
            <a:r>
              <a:rPr lang="en-GB" sz="1200" dirty="0">
                <a:solidFill>
                  <a:srgbClr val="D4D4D4"/>
                </a:solidFill>
                <a:latin typeface="Consolas" panose="020B0609020204030204" pitchFamily="49" charset="0"/>
              </a:rPr>
              <a:t>] = </a:t>
            </a:r>
            <a:r>
              <a:rPr lang="en-GB" sz="1200" dirty="0" err="1">
                <a:solidFill>
                  <a:srgbClr val="DCDCAA"/>
                </a:solidFill>
                <a:latin typeface="Consolas" panose="020B0609020204030204" pitchFamily="49" charset="0"/>
              </a:rPr>
              <a:t>useState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false</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useEffect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console</a:t>
            </a:r>
            <a:r>
              <a:rPr lang="en-GB" sz="1200" dirty="0">
                <a:solidFill>
                  <a:srgbClr val="D4D4D4"/>
                </a:solidFill>
                <a:latin typeface="Consolas" panose="020B0609020204030204" pitchFamily="49" charset="0"/>
              </a:rPr>
              <a:t>.</a:t>
            </a:r>
            <a:r>
              <a:rPr lang="en-GB" sz="1200" dirty="0">
                <a:solidFill>
                  <a:srgbClr val="DCDCAA"/>
                </a:solidFill>
                <a:latin typeface="Consolas" panose="020B0609020204030204" pitchFamily="49" charset="0"/>
              </a:rPr>
              <a:t>log</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"Mount"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console</a:t>
            </a:r>
            <a:r>
              <a:rPr lang="en-GB" sz="1200" dirty="0">
                <a:solidFill>
                  <a:srgbClr val="D4D4D4"/>
                </a:solidFill>
                <a:latin typeface="Consolas" panose="020B0609020204030204" pitchFamily="49" charset="0"/>
              </a:rPr>
              <a:t>.</a:t>
            </a:r>
            <a:r>
              <a:rPr lang="en-GB" sz="1200" dirty="0">
                <a:solidFill>
                  <a:srgbClr val="DCDCAA"/>
                </a:solidFill>
                <a:latin typeface="Consolas" panose="020B0609020204030204" pitchFamily="49" charset="0"/>
              </a:rPr>
              <a:t>log</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err="1">
                <a:solidFill>
                  <a:srgbClr val="CE9178"/>
                </a:solidFill>
                <a:latin typeface="Consolas" panose="020B0609020204030204" pitchFamily="49" charset="0"/>
              </a:rPr>
              <a:t>Cleanup</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 []);</a:t>
            </a:r>
          </a:p>
          <a:p>
            <a:pPr marL="0" indent="0">
              <a:lnSpc>
                <a:spcPct val="100000"/>
              </a:lnSpc>
              <a:spcBef>
                <a:spcPts val="0"/>
              </a:spcBef>
              <a:buNone/>
            </a:pP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useEffect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pPr marL="0" indent="0">
              <a:lnSpc>
                <a:spcPct val="100000"/>
              </a:lnSpc>
              <a:spcBef>
                <a:spcPts val="0"/>
              </a:spcBef>
              <a:buNone/>
            </a:pP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document</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title</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`Checkbox is </a:t>
            </a:r>
            <a:r>
              <a:rPr lang="en-GB" sz="1200" dirty="0">
                <a:solidFill>
                  <a:srgbClr val="569CD6"/>
                </a:solidFill>
                <a:latin typeface="Consolas" panose="020B0609020204030204" pitchFamily="49" charset="0"/>
              </a:rPr>
              <a:t>${</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"selected"</a:t>
            </a:r>
            <a:r>
              <a:rPr lang="en-GB" sz="1200" dirty="0">
                <a:solidFill>
                  <a:srgbClr val="D4D4D4"/>
                </a:solidFill>
                <a:latin typeface="Consolas" panose="020B0609020204030204" pitchFamily="49" charset="0"/>
              </a:rPr>
              <a:t> : </a:t>
            </a:r>
            <a:r>
              <a:rPr lang="en-GB" sz="1200" dirty="0">
                <a:solidFill>
                  <a:srgbClr val="CE9178"/>
                </a:solidFill>
                <a:latin typeface="Consolas" panose="020B0609020204030204" pitchFamily="49" charset="0"/>
              </a:rPr>
              <a:t>"not selected"</a:t>
            </a:r>
            <a:r>
              <a:rPr lang="en-GB" sz="1200" dirty="0">
                <a:solidFill>
                  <a:srgbClr val="569CD6"/>
                </a:solidFill>
                <a:latin typeface="Consolas" panose="020B0609020204030204" pitchFamily="49" charset="0"/>
              </a:rPr>
              <a:t>}</a:t>
            </a:r>
            <a:r>
              <a:rPr lang="en-GB" sz="1200" dirty="0">
                <a:solidFill>
                  <a:srgbClr val="CE9178"/>
                </a:solidFill>
                <a:latin typeface="Consolas" panose="020B0609020204030204" pitchFamily="49" charset="0"/>
              </a:rPr>
              <a: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  },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a:t>
            </a:r>
          </a:p>
          <a:p>
            <a:pPr marL="0" indent="0">
              <a:lnSpc>
                <a:spcPct val="100000"/>
              </a:lnSpc>
              <a:spcBef>
                <a:spcPts val="0"/>
              </a:spcBef>
              <a:buNone/>
            </a:pP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return</a:t>
            </a:r>
            <a:r>
              <a:rPr lang="en-GB" sz="1200" dirty="0">
                <a:solidFill>
                  <a:srgbClr val="D4D4D4"/>
                </a:solidFill>
                <a:latin typeface="Consolas" panose="020B0609020204030204" pitchFamily="49" charset="0"/>
              </a:rPr>
              <a:t> </a:t>
            </a:r>
            <a:r>
              <a:rPr lang="en-GB" sz="1200" dirty="0">
                <a:solidFill>
                  <a:srgbClr val="808080"/>
                </a:solidFill>
                <a:latin typeface="Consolas" panose="020B0609020204030204" pitchFamily="49" charset="0"/>
              </a:rPr>
              <a:t>&lt;</a:t>
            </a:r>
            <a:r>
              <a:rPr lang="en-GB" sz="1200" dirty="0">
                <a:solidFill>
                  <a:srgbClr val="569CD6"/>
                </a:solidFill>
                <a:latin typeface="Consolas" panose="020B0609020204030204" pitchFamily="49" charset="0"/>
              </a:rPr>
              <a:t>input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type</a:t>
            </a:r>
            <a:r>
              <a:rPr lang="en-GB" sz="1200" dirty="0">
                <a:solidFill>
                  <a:srgbClr val="D4D4D4"/>
                </a:solidFill>
                <a:latin typeface="Consolas" panose="020B0609020204030204" pitchFamily="49" charset="0"/>
              </a:rPr>
              <a:t>=</a:t>
            </a:r>
            <a:r>
              <a:rPr lang="en-GB" sz="1200" dirty="0">
                <a:solidFill>
                  <a:srgbClr val="CE9178"/>
                </a:solidFill>
                <a:latin typeface="Consolas" panose="020B0609020204030204" pitchFamily="49" charset="0"/>
              </a:rPr>
              <a:t>"checkbox"</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9CDCFE"/>
                </a:solidFill>
                <a:latin typeface="Consolas" panose="020B0609020204030204" pitchFamily="49" charset="0"/>
              </a:rPr>
              <a:t>checked</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onChange</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CDCAA"/>
                </a:solidFill>
                <a:latin typeface="Consolas" panose="020B0609020204030204" pitchFamily="49" charset="0"/>
              </a:rPr>
              <a:t>setChecked</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checked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r>
              <a:rPr lang="en-GB" sz="1200" dirty="0">
                <a:solidFill>
                  <a:srgbClr val="808080"/>
                </a:solidFill>
                <a:latin typeface="Consolas" panose="020B0609020204030204" pitchFamily="49" charset="0"/>
              </a:rPr>
              <a:t>&gt;&lt;/</a:t>
            </a:r>
            <a:r>
              <a:rPr lang="en-GB" sz="1200" dirty="0">
                <a:solidFill>
                  <a:srgbClr val="569CD6"/>
                </a:solidFill>
                <a:latin typeface="Consolas" panose="020B0609020204030204" pitchFamily="49" charset="0"/>
              </a:rPr>
              <a:t>input</a:t>
            </a:r>
            <a:r>
              <a:rPr lang="en-GB" sz="1200" dirty="0">
                <a:solidFill>
                  <a:srgbClr val="808080"/>
                </a:solidFill>
                <a:latin typeface="Consolas" panose="020B0609020204030204" pitchFamily="49" charset="0"/>
              </a:rPr>
              <a:t>&gt;</a:t>
            </a: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D4D4D4"/>
                </a:solidFill>
                <a:latin typeface="Consolas" panose="020B0609020204030204" pitchFamily="49" charset="0"/>
              </a:rPr>
              <a:t>}</a:t>
            </a:r>
          </a:p>
          <a:p>
            <a:pPr marL="0" indent="0">
              <a:lnSpc>
                <a:spcPct val="100000"/>
              </a:lnSpc>
              <a:spcBef>
                <a:spcPts val="0"/>
              </a:spcBef>
              <a:buNone/>
            </a:pPr>
            <a:r>
              <a:rPr lang="en-GB" sz="1200" dirty="0">
                <a:solidFill>
                  <a:srgbClr val="C586C0"/>
                </a:solidFill>
                <a:latin typeface="Consolas" panose="020B0609020204030204" pitchFamily="49" charset="0"/>
              </a:rPr>
              <a:t>export</a:t>
            </a:r>
            <a:r>
              <a:rPr lang="en-GB" sz="1200" dirty="0">
                <a:solidFill>
                  <a:srgbClr val="D4D4D4"/>
                </a:solidFill>
                <a:latin typeface="Consolas" panose="020B0609020204030204" pitchFamily="49" charset="0"/>
              </a:rPr>
              <a:t> </a:t>
            </a:r>
            <a:r>
              <a:rPr lang="en-GB" sz="1200" dirty="0">
                <a:solidFill>
                  <a:srgbClr val="C586C0"/>
                </a:solidFill>
                <a:latin typeface="Consolas" panose="020B0609020204030204" pitchFamily="49" charset="0"/>
              </a:rPr>
              <a:t>default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LifecycleHookComponent</a:t>
            </a:r>
            <a:r>
              <a:rPr lang="en-GB" sz="1200" dirty="0">
                <a:solidFill>
                  <a:srgbClr val="D4D4D4"/>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4A76F2E7-F3DD-40B1-8579-658591EA5476}"/>
              </a:ext>
            </a:extLst>
          </p:cNvPr>
          <p:cNvPicPr>
            <a:picLocks noChangeAspect="1"/>
          </p:cNvPicPr>
          <p:nvPr/>
        </p:nvPicPr>
        <p:blipFill>
          <a:blip r:embed="rId3"/>
          <a:stretch>
            <a:fillRect/>
          </a:stretch>
        </p:blipFill>
        <p:spPr>
          <a:xfrm>
            <a:off x="9408368" y="1718026"/>
            <a:ext cx="2447925" cy="1028700"/>
          </a:xfrm>
          <a:prstGeom prst="rect">
            <a:avLst/>
          </a:prstGeom>
        </p:spPr>
      </p:pic>
      <p:sp>
        <p:nvSpPr>
          <p:cNvPr id="7" name="TextBox 6">
            <a:extLst>
              <a:ext uri="{FF2B5EF4-FFF2-40B4-BE49-F238E27FC236}">
                <a16:creationId xmlns:a16="http://schemas.microsoft.com/office/drawing/2014/main" id="{998C58AF-5471-4568-9295-B1FACC6EA9F8}"/>
              </a:ext>
            </a:extLst>
          </p:cNvPr>
          <p:cNvSpPr txBox="1"/>
          <p:nvPr/>
        </p:nvSpPr>
        <p:spPr>
          <a:xfrm>
            <a:off x="763060" y="5134833"/>
            <a:ext cx="10658475" cy="1246495"/>
          </a:xfrm>
          <a:prstGeom prst="rect">
            <a:avLst/>
          </a:prstGeom>
          <a:noFill/>
        </p:spPr>
        <p:txBody>
          <a:bodyPr wrap="square" rtlCol="0">
            <a:spAutoFit/>
          </a:bodyPr>
          <a:lstStyle/>
          <a:p>
            <a:pPr>
              <a:buClr>
                <a:srgbClr val="00B050"/>
              </a:buClr>
            </a:pPr>
            <a:r>
              <a:rPr lang="en-GB" dirty="0">
                <a:solidFill>
                  <a:schemeClr val="bg1"/>
                </a:solidFill>
              </a:rPr>
              <a:t>React recommends:</a:t>
            </a:r>
          </a:p>
          <a:p>
            <a:pPr marL="285750" indent="-285750">
              <a:buClr>
                <a:srgbClr val="00B050"/>
              </a:buClr>
              <a:buFont typeface="Wingdings" panose="05000000000000000000" pitchFamily="2" charset="2"/>
              <a:buChar char="ü"/>
            </a:pPr>
            <a:r>
              <a:rPr lang="en-GB" dirty="0">
                <a:solidFill>
                  <a:schemeClr val="bg1"/>
                </a:solidFill>
              </a:rPr>
              <a:t>Use dependency arrays to skip effects and optimise performance</a:t>
            </a:r>
          </a:p>
          <a:p>
            <a:pPr>
              <a:buClr>
                <a:srgbClr val="00B050"/>
              </a:buClr>
            </a:pPr>
            <a:r>
              <a:rPr lang="en-GB" sz="1050" dirty="0">
                <a:hlinkClick r:id="rId4"/>
              </a:rPr>
              <a:t>https://reactjs.org/docs/hooks-effect.html#tip-optimizing-performance-by-skipping-effects</a:t>
            </a:r>
            <a:endParaRPr lang="en-GB" sz="1050" dirty="0">
              <a:solidFill>
                <a:schemeClr val="bg1"/>
              </a:solidFill>
            </a:endParaRPr>
          </a:p>
          <a:p>
            <a:pPr marL="285750" indent="-285750">
              <a:buClr>
                <a:srgbClr val="00B050"/>
              </a:buClr>
              <a:buFont typeface="Wingdings" panose="05000000000000000000" pitchFamily="2" charset="2"/>
              <a:buChar char="ü"/>
            </a:pPr>
            <a:r>
              <a:rPr lang="en-GB" dirty="0">
                <a:solidFill>
                  <a:schemeClr val="bg1"/>
                </a:solidFill>
              </a:rPr>
              <a:t>Use multiple effects to separate concerns e.g. </a:t>
            </a:r>
            <a:r>
              <a:rPr lang="en-GB" sz="1200" dirty="0" err="1">
                <a:solidFill>
                  <a:schemeClr val="bg1"/>
                </a:solidFill>
                <a:latin typeface="Courier New" panose="02070309020205020404" pitchFamily="49" charset="0"/>
                <a:cs typeface="Courier New" panose="02070309020205020404" pitchFamily="49" charset="0"/>
              </a:rPr>
              <a:t>document.title</a:t>
            </a:r>
            <a:r>
              <a:rPr lang="en-GB" sz="1200" dirty="0">
                <a:solidFill>
                  <a:schemeClr val="bg1"/>
                </a:solidFill>
                <a:latin typeface="Courier New" panose="02070309020205020404" pitchFamily="49" charset="0"/>
                <a:cs typeface="Courier New" panose="02070309020205020404" pitchFamily="49" charset="0"/>
              </a:rPr>
              <a:t> </a:t>
            </a:r>
            <a:r>
              <a:rPr lang="en-GB" dirty="0">
                <a:solidFill>
                  <a:schemeClr val="bg1"/>
                </a:solidFill>
              </a:rPr>
              <a:t>appears in one place compared to previous slide</a:t>
            </a:r>
          </a:p>
          <a:p>
            <a:pPr>
              <a:buClr>
                <a:srgbClr val="00B050"/>
              </a:buClr>
            </a:pPr>
            <a:r>
              <a:rPr lang="en-GB" sz="1050" dirty="0">
                <a:solidFill>
                  <a:schemeClr val="bg1"/>
                </a:solidFill>
                <a:hlinkClick r:id="rId5"/>
              </a:rPr>
              <a:t>https://reactjs.org/docs/hooks-effect.html#tip-use-multiple-effects-to-separate-concerns</a:t>
            </a:r>
            <a:endParaRPr lang="en-GB" sz="1050" dirty="0">
              <a:solidFill>
                <a:schemeClr val="bg1"/>
              </a:solidFill>
            </a:endParaRPr>
          </a:p>
        </p:txBody>
      </p:sp>
    </p:spTree>
    <p:extLst>
      <p:ext uri="{BB962C8B-B14F-4D97-AF65-F5344CB8AC3E}">
        <p14:creationId xmlns:p14="http://schemas.microsoft.com/office/powerpoint/2010/main" val="4121832064"/>
      </p:ext>
    </p:extLst>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cor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Core)_16x9 template_draft5" id="{9C31A059-EFA4-46FD-A925-1650D6FE654B}" vid="{37F5E9B0-F89A-46E6-909A-F71D28554936}"/>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E35199AF8A044C895D062E92D4C39B" ma:contentTypeVersion="5" ma:contentTypeDescription="Create a new document." ma:contentTypeScope="" ma:versionID="fd87093d0e017eb7b1a8189529bee9db">
  <xsd:schema xmlns:xsd="http://www.w3.org/2001/XMLSchema" xmlns:xs="http://www.w3.org/2001/XMLSchema" xmlns:p="http://schemas.microsoft.com/office/2006/metadata/properties" xmlns:ns3="8afb46c1-d122-46f8-b7d1-84a606f73b56" targetNamespace="http://schemas.microsoft.com/office/2006/metadata/properties" ma:root="true" ma:fieldsID="49d05ecd656de959a6fff6df7bd1d3d5" ns3:_="">
    <xsd:import namespace="8afb46c1-d122-46f8-b7d1-84a606f73b5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fb46c1-d122-46f8-b7d1-84a606f73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7BC3CE-2E2C-4C15-9896-A6EE677456A8}">
  <ds:schemaRef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purl.org/dc/dcmitype/"/>
    <ds:schemaRef ds:uri="8afb46c1-d122-46f8-b7d1-84a606f73b56"/>
    <ds:schemaRef ds:uri="http://www.w3.org/XML/1998/namespace"/>
  </ds:schemaRefs>
</ds:datastoreItem>
</file>

<file path=customXml/itemProps2.xml><?xml version="1.0" encoding="utf-8"?>
<ds:datastoreItem xmlns:ds="http://schemas.openxmlformats.org/officeDocument/2006/customXml" ds:itemID="{B7B90375-5CA3-4F2D-80A8-65EA4E3B7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fb46c1-d122-46f8-b7d1-84a606f73b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7DB26E-780B-46F3-B961-7D4940888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1443</TotalTime>
  <Words>639</Words>
  <Application>Microsoft Office PowerPoint</Application>
  <PresentationFormat>Widescreen</PresentationFormat>
  <Paragraphs>296</Paragraphs>
  <Slides>13</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Calibri Light</vt:lpstr>
      <vt:lpstr>Consolas</vt:lpstr>
      <vt:lpstr>Courier New</vt:lpstr>
      <vt:lpstr>Wingdings</vt:lpstr>
      <vt:lpstr>Cancer Research UK</vt:lpstr>
      <vt:lpstr>1_Cancer Research UK</vt:lpstr>
      <vt:lpstr>React Hooks</vt:lpstr>
      <vt:lpstr>What are Hooks?</vt:lpstr>
      <vt:lpstr>Hooks rules</vt:lpstr>
      <vt:lpstr>Managing state with class components</vt:lpstr>
      <vt:lpstr>Managing state with Hooks</vt:lpstr>
      <vt:lpstr>Managing references with class components</vt:lpstr>
      <vt:lpstr>Managing references with Hooks</vt:lpstr>
      <vt:lpstr>Managing lifecycle with class components</vt:lpstr>
      <vt:lpstr>Managing lifecycle with Hooks</vt:lpstr>
      <vt:lpstr>Managing context with Hooks</vt:lpstr>
      <vt:lpstr>Using reducers with Hooks</vt:lpstr>
      <vt:lpstr>Other Hooks</vt:lpstr>
      <vt:lpstr>More info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formatting instructions</dc:title>
  <dc:creator>Alex Allaway</dc:creator>
  <cp:lastModifiedBy>Keian Barton</cp:lastModifiedBy>
  <cp:revision>65</cp:revision>
  <dcterms:created xsi:type="dcterms:W3CDTF">2018-10-09T12:28:49Z</dcterms:created>
  <dcterms:modified xsi:type="dcterms:W3CDTF">2019-09-19T13:32:33Z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0x0101002FE35199AF8A044C895D062E92D4C39B</vt:lpwstr>
  </property>
</Properties>
</file>